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xml" ContentType="application/vnd.openxmlformats-officedocument.presentationml.tags+xml"/>
  <Override PartName="/ppt/notesSlides/notesSlide15.xml" ContentType="application/vnd.openxmlformats-officedocument.presentationml.notesSlide+xml"/>
  <Override PartName="/ppt/tags/tag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341" r:id="rId2"/>
    <p:sldId id="342" r:id="rId3"/>
    <p:sldId id="359" r:id="rId4"/>
    <p:sldId id="360" r:id="rId5"/>
    <p:sldId id="346" r:id="rId6"/>
    <p:sldId id="347" r:id="rId7"/>
    <p:sldId id="348" r:id="rId8"/>
    <p:sldId id="349" r:id="rId9"/>
    <p:sldId id="350" r:id="rId10"/>
    <p:sldId id="351" r:id="rId11"/>
    <p:sldId id="352" r:id="rId12"/>
    <p:sldId id="353" r:id="rId13"/>
    <p:sldId id="354" r:id="rId14"/>
    <p:sldId id="355" r:id="rId15"/>
    <p:sldId id="293" r:id="rId16"/>
    <p:sldId id="292" r:id="rId17"/>
    <p:sldId id="356" r:id="rId18"/>
    <p:sldId id="357" r:id="rId19"/>
    <p:sldId id="358" r:id="rId20"/>
    <p:sldId id="300" r:id="rId21"/>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446785"/>
    <a:srgbClr val="4584B6"/>
    <a:srgbClr val="FFDE57"/>
    <a:srgbClr val="646464"/>
    <a:srgbClr val="CC00FF"/>
    <a:srgbClr val="D5AD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ED68E6-2FA0-4539-B82F-F2611004A0C9}" v="3" dt="2021-09-06T11:40:31.558"/>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ijl, gemiddeld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Stijl, licht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Stijl, licht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68" autoAdjust="0"/>
    <p:restoredTop sz="59171" autoAdjust="0"/>
  </p:normalViewPr>
  <p:slideViewPr>
    <p:cSldViewPr snapToGrid="0">
      <p:cViewPr varScale="1">
        <p:scale>
          <a:sx n="50" d="100"/>
          <a:sy n="50" d="100"/>
        </p:scale>
        <p:origin x="1963" y="53"/>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len Torfs" userId="c6aa1e10-4a12-4511-8c7c-135720d4f277" providerId="ADAL" clId="{096292CA-7DF4-4255-8E18-B4909C1CDEAF}"/>
    <pc:docChg chg="custSel delSld modSld">
      <pc:chgData name="Ellen Torfs" userId="c6aa1e10-4a12-4511-8c7c-135720d4f277" providerId="ADAL" clId="{096292CA-7DF4-4255-8E18-B4909C1CDEAF}" dt="2020-06-29T09:24:06.965" v="5454"/>
      <pc:docMkLst>
        <pc:docMk/>
      </pc:docMkLst>
      <pc:sldChg chg="addSp delSp modSp modTransition modAnim modNotesTx">
        <pc:chgData name="Ellen Torfs" userId="c6aa1e10-4a12-4511-8c7c-135720d4f277" providerId="ADAL" clId="{096292CA-7DF4-4255-8E18-B4909C1CDEAF}" dt="2020-06-29T08:49:01.959" v="4229"/>
        <pc:sldMkLst>
          <pc:docMk/>
          <pc:sldMk cId="3595008463" sldId="292"/>
        </pc:sldMkLst>
        <pc:picChg chg="add del mod">
          <ac:chgData name="Ellen Torfs" userId="c6aa1e10-4a12-4511-8c7c-135720d4f277" providerId="ADAL" clId="{096292CA-7DF4-4255-8E18-B4909C1CDEAF}" dt="2020-06-29T08:49:01.959" v="4229"/>
          <ac:picMkLst>
            <pc:docMk/>
            <pc:sldMk cId="3595008463" sldId="292"/>
            <ac:picMk id="5" creationId="{115F1F63-9AF1-4626-A464-B3A9D4EEA41D}"/>
          </ac:picMkLst>
        </pc:picChg>
      </pc:sldChg>
      <pc:sldChg chg="addSp delSp modSp modTransition modAnim modNotesTx">
        <pc:chgData name="Ellen Torfs" userId="c6aa1e10-4a12-4511-8c7c-135720d4f277" providerId="ADAL" clId="{096292CA-7DF4-4255-8E18-B4909C1CDEAF}" dt="2020-06-29T08:49:01.959" v="4229"/>
        <pc:sldMkLst>
          <pc:docMk/>
          <pc:sldMk cId="4222728465" sldId="293"/>
        </pc:sldMkLst>
        <pc:spChg chg="mod">
          <ac:chgData name="Ellen Torfs" userId="c6aa1e10-4a12-4511-8c7c-135720d4f277" providerId="ADAL" clId="{096292CA-7DF4-4255-8E18-B4909C1CDEAF}" dt="2020-06-29T07:53:28.826" v="3238" actId="1076"/>
          <ac:spMkLst>
            <pc:docMk/>
            <pc:sldMk cId="4222728465" sldId="293"/>
            <ac:spMk id="8" creationId="{00000000-0000-0000-0000-000000000000}"/>
          </ac:spMkLst>
        </pc:spChg>
        <pc:picChg chg="add del mod">
          <ac:chgData name="Ellen Torfs" userId="c6aa1e10-4a12-4511-8c7c-135720d4f277" providerId="ADAL" clId="{096292CA-7DF4-4255-8E18-B4909C1CDEAF}" dt="2020-06-29T08:49:01.959" v="4229"/>
          <ac:picMkLst>
            <pc:docMk/>
            <pc:sldMk cId="4222728465" sldId="293"/>
            <ac:picMk id="7" creationId="{0CEF327C-F715-4F99-B2C5-B53F453B028F}"/>
          </ac:picMkLst>
        </pc:picChg>
      </pc:sldChg>
      <pc:sldChg chg="addSp modSp modTransition">
        <pc:chgData name="Ellen Torfs" userId="c6aa1e10-4a12-4511-8c7c-135720d4f277" providerId="ADAL" clId="{096292CA-7DF4-4255-8E18-B4909C1CDEAF}" dt="2020-06-29T09:24:06.965" v="5454"/>
        <pc:sldMkLst>
          <pc:docMk/>
          <pc:sldMk cId="3317549591" sldId="300"/>
        </pc:sldMkLst>
        <pc:picChg chg="add mod">
          <ac:chgData name="Ellen Torfs" userId="c6aa1e10-4a12-4511-8c7c-135720d4f277" providerId="ADAL" clId="{096292CA-7DF4-4255-8E18-B4909C1CDEAF}" dt="2020-06-29T09:24:06.965" v="5454"/>
          <ac:picMkLst>
            <pc:docMk/>
            <pc:sldMk cId="3317549591" sldId="300"/>
            <ac:picMk id="5" creationId="{FDFFAEDE-E646-4769-80DE-D5F704E1D644}"/>
          </ac:picMkLst>
        </pc:picChg>
      </pc:sldChg>
      <pc:sldChg chg="addSp delSp modSp modTransition modAnim">
        <pc:chgData name="Ellen Torfs" userId="c6aa1e10-4a12-4511-8c7c-135720d4f277" providerId="ADAL" clId="{096292CA-7DF4-4255-8E18-B4909C1CDEAF}" dt="2020-06-29T08:49:01.959" v="4229"/>
        <pc:sldMkLst>
          <pc:docMk/>
          <pc:sldMk cId="3723926041" sldId="341"/>
        </pc:sldMkLst>
        <pc:picChg chg="add del mod">
          <ac:chgData name="Ellen Torfs" userId="c6aa1e10-4a12-4511-8c7c-135720d4f277" providerId="ADAL" clId="{096292CA-7DF4-4255-8E18-B4909C1CDEAF}" dt="2020-06-29T08:49:01.959" v="4229"/>
          <ac:picMkLst>
            <pc:docMk/>
            <pc:sldMk cId="3723926041" sldId="341"/>
            <ac:picMk id="4" creationId="{5B0A9D8B-F332-4284-924C-1614501A0E90}"/>
          </ac:picMkLst>
        </pc:picChg>
        <pc:picChg chg="add del mod">
          <ac:chgData name="Ellen Torfs" userId="c6aa1e10-4a12-4511-8c7c-135720d4f277" providerId="ADAL" clId="{096292CA-7DF4-4255-8E18-B4909C1CDEAF}" dt="2020-06-26T12:44:04.982" v="1" actId="20577"/>
          <ac:picMkLst>
            <pc:docMk/>
            <pc:sldMk cId="3723926041" sldId="341"/>
            <ac:picMk id="4" creationId="{D35E5881-C140-410B-92FC-5FF6DBC641E2}"/>
          </ac:picMkLst>
        </pc:picChg>
        <pc:picChg chg="add del mod">
          <ac:chgData name="Ellen Torfs" userId="c6aa1e10-4a12-4511-8c7c-135720d4f277" providerId="ADAL" clId="{096292CA-7DF4-4255-8E18-B4909C1CDEAF}" dt="2020-06-29T07:16:47.464" v="2333"/>
          <ac:picMkLst>
            <pc:docMk/>
            <pc:sldMk cId="3723926041" sldId="341"/>
            <ac:picMk id="5" creationId="{71420957-1FC3-4F5C-87CA-7119B95A7528}"/>
          </ac:picMkLst>
        </pc:picChg>
      </pc:sldChg>
      <pc:sldChg chg="addSp delSp modSp modTransition modAnim modNotesTx">
        <pc:chgData name="Ellen Torfs" userId="c6aa1e10-4a12-4511-8c7c-135720d4f277" providerId="ADAL" clId="{096292CA-7DF4-4255-8E18-B4909C1CDEAF}" dt="2020-06-29T08:49:01.959" v="4229"/>
        <pc:sldMkLst>
          <pc:docMk/>
          <pc:sldMk cId="3464027270" sldId="342"/>
        </pc:sldMkLst>
        <pc:picChg chg="add del mod">
          <ac:chgData name="Ellen Torfs" userId="c6aa1e10-4a12-4511-8c7c-135720d4f277" providerId="ADAL" clId="{096292CA-7DF4-4255-8E18-B4909C1CDEAF}" dt="2020-06-26T12:44:36.551" v="3" actId="20577"/>
          <ac:picMkLst>
            <pc:docMk/>
            <pc:sldMk cId="3464027270" sldId="342"/>
            <ac:picMk id="5" creationId="{7E36D864-CDFA-46F2-990E-AC0E2275D194}"/>
          </ac:picMkLst>
        </pc:picChg>
        <pc:picChg chg="add del mod">
          <ac:chgData name="Ellen Torfs" userId="c6aa1e10-4a12-4511-8c7c-135720d4f277" providerId="ADAL" clId="{096292CA-7DF4-4255-8E18-B4909C1CDEAF}" dt="2020-06-26T12:44:53.697" v="5" actId="20577"/>
          <ac:picMkLst>
            <pc:docMk/>
            <pc:sldMk cId="3464027270" sldId="342"/>
            <ac:picMk id="6" creationId="{52356AB1-1505-4624-9C56-A53692685DAD}"/>
          </ac:picMkLst>
        </pc:picChg>
        <pc:picChg chg="add del mod">
          <ac:chgData name="Ellen Torfs" userId="c6aa1e10-4a12-4511-8c7c-135720d4f277" providerId="ADAL" clId="{096292CA-7DF4-4255-8E18-B4909C1CDEAF}" dt="2020-06-26T12:45:29.424" v="7" actId="20577"/>
          <ac:picMkLst>
            <pc:docMk/>
            <pc:sldMk cId="3464027270" sldId="342"/>
            <ac:picMk id="7" creationId="{5149DE2B-90A4-4DA8-9CF9-43E75102BAE9}"/>
          </ac:picMkLst>
        </pc:picChg>
        <pc:picChg chg="add del mod">
          <ac:chgData name="Ellen Torfs" userId="c6aa1e10-4a12-4511-8c7c-135720d4f277" providerId="ADAL" clId="{096292CA-7DF4-4255-8E18-B4909C1CDEAF}" dt="2020-06-26T12:46:02.036" v="9" actId="20577"/>
          <ac:picMkLst>
            <pc:docMk/>
            <pc:sldMk cId="3464027270" sldId="342"/>
            <ac:picMk id="8" creationId="{179E8F2F-CEDA-4C66-BD78-336E7B670671}"/>
          </ac:picMkLst>
        </pc:picChg>
        <pc:picChg chg="add del mod">
          <ac:chgData name="Ellen Torfs" userId="c6aa1e10-4a12-4511-8c7c-135720d4f277" providerId="ADAL" clId="{096292CA-7DF4-4255-8E18-B4909C1CDEAF}" dt="2020-06-26T12:51:57.752" v="19" actId="20577"/>
          <ac:picMkLst>
            <pc:docMk/>
            <pc:sldMk cId="3464027270" sldId="342"/>
            <ac:picMk id="9" creationId="{56DB0085-77BC-4061-A614-C62402540614}"/>
          </ac:picMkLst>
        </pc:picChg>
        <pc:picChg chg="add del mod">
          <ac:chgData name="Ellen Torfs" userId="c6aa1e10-4a12-4511-8c7c-135720d4f277" providerId="ADAL" clId="{096292CA-7DF4-4255-8E18-B4909C1CDEAF}" dt="2020-06-26T13:16:33.050" v="212" actId="20577"/>
          <ac:picMkLst>
            <pc:docMk/>
            <pc:sldMk cId="3464027270" sldId="342"/>
            <ac:picMk id="10" creationId="{217C39B8-1C59-4B8B-9317-B930B61A6E1A}"/>
          </ac:picMkLst>
        </pc:picChg>
        <pc:picChg chg="add del mod">
          <ac:chgData name="Ellen Torfs" userId="c6aa1e10-4a12-4511-8c7c-135720d4f277" providerId="ADAL" clId="{096292CA-7DF4-4255-8E18-B4909C1CDEAF}" dt="2020-06-26T13:18:17.300" v="214" actId="20577"/>
          <ac:picMkLst>
            <pc:docMk/>
            <pc:sldMk cId="3464027270" sldId="342"/>
            <ac:picMk id="11" creationId="{65BD1EE6-769D-4C2E-AC87-1F2CDA94E1A5}"/>
          </ac:picMkLst>
        </pc:picChg>
        <pc:picChg chg="add del mod">
          <ac:chgData name="Ellen Torfs" userId="c6aa1e10-4a12-4511-8c7c-135720d4f277" providerId="ADAL" clId="{096292CA-7DF4-4255-8E18-B4909C1CDEAF}" dt="2020-06-29T08:49:01.959" v="4229"/>
          <ac:picMkLst>
            <pc:docMk/>
            <pc:sldMk cId="3464027270" sldId="342"/>
            <ac:picMk id="12" creationId="{8296DF48-78AB-4CDD-9775-77E40896AACF}"/>
          </ac:picMkLst>
        </pc:picChg>
      </pc:sldChg>
      <pc:sldChg chg="addSp delSp modSp del">
        <pc:chgData name="Ellen Torfs" userId="c6aa1e10-4a12-4511-8c7c-135720d4f277" providerId="ADAL" clId="{096292CA-7DF4-4255-8E18-B4909C1CDEAF}" dt="2020-06-26T13:40:58.800" v="859" actId="2696"/>
        <pc:sldMkLst>
          <pc:docMk/>
          <pc:sldMk cId="2127847359" sldId="345"/>
        </pc:sldMkLst>
        <pc:picChg chg="add del mod">
          <ac:chgData name="Ellen Torfs" userId="c6aa1e10-4a12-4511-8c7c-135720d4f277" providerId="ADAL" clId="{096292CA-7DF4-4255-8E18-B4909C1CDEAF}" dt="2020-06-26T12:55:26.419" v="21" actId="2696"/>
          <ac:picMkLst>
            <pc:docMk/>
            <pc:sldMk cId="2127847359" sldId="345"/>
            <ac:picMk id="5" creationId="{51C33358-63D3-4039-AA8E-CBBA1A51C787}"/>
          </ac:picMkLst>
        </pc:picChg>
        <pc:picChg chg="add mod">
          <ac:chgData name="Ellen Torfs" userId="c6aa1e10-4a12-4511-8c7c-135720d4f277" providerId="ADAL" clId="{096292CA-7DF4-4255-8E18-B4909C1CDEAF}" dt="2020-06-26T12:55:26.419" v="21" actId="2696"/>
          <ac:picMkLst>
            <pc:docMk/>
            <pc:sldMk cId="2127847359" sldId="345"/>
            <ac:picMk id="6" creationId="{7EC9DA2D-5D0A-4115-AF12-F20014869680}"/>
          </ac:picMkLst>
        </pc:picChg>
      </pc:sldChg>
      <pc:sldChg chg="addSp delSp modSp modTransition modAnim modNotesTx">
        <pc:chgData name="Ellen Torfs" userId="c6aa1e10-4a12-4511-8c7c-135720d4f277" providerId="ADAL" clId="{096292CA-7DF4-4255-8E18-B4909C1CDEAF}" dt="2020-06-29T08:49:01.959" v="4229"/>
        <pc:sldMkLst>
          <pc:docMk/>
          <pc:sldMk cId="3545147380" sldId="346"/>
        </pc:sldMkLst>
        <pc:picChg chg="add del mod">
          <ac:chgData name="Ellen Torfs" userId="c6aa1e10-4a12-4511-8c7c-135720d4f277" providerId="ADAL" clId="{096292CA-7DF4-4255-8E18-B4909C1CDEAF}" dt="2020-06-26T13:47:25.138" v="918" actId="20577"/>
          <ac:picMkLst>
            <pc:docMk/>
            <pc:sldMk cId="3545147380" sldId="346"/>
            <ac:picMk id="4" creationId="{0163E66C-AF9A-48C1-951E-5D02385B040C}"/>
          </ac:picMkLst>
        </pc:picChg>
        <pc:picChg chg="add del mod">
          <ac:chgData name="Ellen Torfs" userId="c6aa1e10-4a12-4511-8c7c-135720d4f277" providerId="ADAL" clId="{096292CA-7DF4-4255-8E18-B4909C1CDEAF}" dt="2020-06-29T08:49:01.959" v="4229"/>
          <ac:picMkLst>
            <pc:docMk/>
            <pc:sldMk cId="3545147380" sldId="346"/>
            <ac:picMk id="8" creationId="{6D897568-4337-4FD7-B126-A4DCA097C4FE}"/>
          </ac:picMkLst>
        </pc:picChg>
      </pc:sldChg>
      <pc:sldChg chg="addSp delSp modSp modTransition modAnim">
        <pc:chgData name="Ellen Torfs" userId="c6aa1e10-4a12-4511-8c7c-135720d4f277" providerId="ADAL" clId="{096292CA-7DF4-4255-8E18-B4909C1CDEAF}" dt="2020-06-29T08:49:01.959" v="4229"/>
        <pc:sldMkLst>
          <pc:docMk/>
          <pc:sldMk cId="1983722418" sldId="347"/>
        </pc:sldMkLst>
        <pc:picChg chg="add del mod">
          <ac:chgData name="Ellen Torfs" userId="c6aa1e10-4a12-4511-8c7c-135720d4f277" providerId="ADAL" clId="{096292CA-7DF4-4255-8E18-B4909C1CDEAF}" dt="2020-06-26T12:55:29.599" v="22" actId="20577"/>
          <ac:picMkLst>
            <pc:docMk/>
            <pc:sldMk cId="1983722418" sldId="347"/>
            <ac:picMk id="6" creationId="{3DF71F27-ED09-4792-9885-C2880EAD2363}"/>
          </ac:picMkLst>
        </pc:picChg>
        <pc:picChg chg="add del mod">
          <ac:chgData name="Ellen Torfs" userId="c6aa1e10-4a12-4511-8c7c-135720d4f277" providerId="ADAL" clId="{096292CA-7DF4-4255-8E18-B4909C1CDEAF}" dt="2020-06-26T12:55:51.342" v="24" actId="20577"/>
          <ac:picMkLst>
            <pc:docMk/>
            <pc:sldMk cId="1983722418" sldId="347"/>
            <ac:picMk id="7" creationId="{8D855CE2-958B-4D09-AD5D-31088AE9F032}"/>
          </ac:picMkLst>
        </pc:picChg>
        <pc:picChg chg="add del mod">
          <ac:chgData name="Ellen Torfs" userId="c6aa1e10-4a12-4511-8c7c-135720d4f277" providerId="ADAL" clId="{096292CA-7DF4-4255-8E18-B4909C1CDEAF}" dt="2020-06-26T12:56:11.295" v="26" actId="20577"/>
          <ac:picMkLst>
            <pc:docMk/>
            <pc:sldMk cId="1983722418" sldId="347"/>
            <ac:picMk id="8" creationId="{CFCDDF98-79E4-4068-9590-A067F7ECF509}"/>
          </ac:picMkLst>
        </pc:picChg>
        <pc:picChg chg="add del mod">
          <ac:chgData name="Ellen Torfs" userId="c6aa1e10-4a12-4511-8c7c-135720d4f277" providerId="ADAL" clId="{096292CA-7DF4-4255-8E18-B4909C1CDEAF}" dt="2020-06-26T12:57:04.297" v="28" actId="20577"/>
          <ac:picMkLst>
            <pc:docMk/>
            <pc:sldMk cId="1983722418" sldId="347"/>
            <ac:picMk id="9" creationId="{7F0E6BEA-EF84-4748-870A-E1B640302FC9}"/>
          </ac:picMkLst>
        </pc:picChg>
        <pc:picChg chg="add del mod">
          <ac:chgData name="Ellen Torfs" userId="c6aa1e10-4a12-4511-8c7c-135720d4f277" providerId="ADAL" clId="{096292CA-7DF4-4255-8E18-B4909C1CDEAF}" dt="2020-06-26T13:00:46.382" v="30" actId="20577"/>
          <ac:picMkLst>
            <pc:docMk/>
            <pc:sldMk cId="1983722418" sldId="347"/>
            <ac:picMk id="10" creationId="{7CDF70A7-4E66-4570-869C-E1E7C8D7F1CC}"/>
          </ac:picMkLst>
        </pc:picChg>
        <pc:picChg chg="add del mod">
          <ac:chgData name="Ellen Torfs" userId="c6aa1e10-4a12-4511-8c7c-135720d4f277" providerId="ADAL" clId="{096292CA-7DF4-4255-8E18-B4909C1CDEAF}" dt="2020-06-29T08:49:01.959" v="4229"/>
          <ac:picMkLst>
            <pc:docMk/>
            <pc:sldMk cId="1983722418" sldId="347"/>
            <ac:picMk id="11" creationId="{FED1D649-9629-46CF-8BFF-0B9A4EFBD65B}"/>
          </ac:picMkLst>
        </pc:picChg>
      </pc:sldChg>
      <pc:sldChg chg="addSp delSp modSp modTransition modAnim modNotesTx">
        <pc:chgData name="Ellen Torfs" userId="c6aa1e10-4a12-4511-8c7c-135720d4f277" providerId="ADAL" clId="{096292CA-7DF4-4255-8E18-B4909C1CDEAF}" dt="2020-06-29T08:49:01.959" v="4229"/>
        <pc:sldMkLst>
          <pc:docMk/>
          <pc:sldMk cId="4077165117" sldId="348"/>
        </pc:sldMkLst>
        <pc:picChg chg="add del mod">
          <ac:chgData name="Ellen Torfs" userId="c6aa1e10-4a12-4511-8c7c-135720d4f277" providerId="ADAL" clId="{096292CA-7DF4-4255-8E18-B4909C1CDEAF}" dt="2020-06-26T13:08:57.020" v="172" actId="20577"/>
          <ac:picMkLst>
            <pc:docMk/>
            <pc:sldMk cId="4077165117" sldId="348"/>
            <ac:picMk id="14" creationId="{0AF281C7-EF71-4FF5-A44F-748C385808F2}"/>
          </ac:picMkLst>
        </pc:picChg>
        <pc:picChg chg="add del mod">
          <ac:chgData name="Ellen Torfs" userId="c6aa1e10-4a12-4511-8c7c-135720d4f277" providerId="ADAL" clId="{096292CA-7DF4-4255-8E18-B4909C1CDEAF}" dt="2020-06-26T13:10:17.484" v="174" actId="20577"/>
          <ac:picMkLst>
            <pc:docMk/>
            <pc:sldMk cId="4077165117" sldId="348"/>
            <ac:picMk id="15" creationId="{F2D03E31-AFA4-4536-B54F-FE68B6E0604E}"/>
          </ac:picMkLst>
        </pc:picChg>
        <pc:picChg chg="add del mod">
          <ac:chgData name="Ellen Torfs" userId="c6aa1e10-4a12-4511-8c7c-135720d4f277" providerId="ADAL" clId="{096292CA-7DF4-4255-8E18-B4909C1CDEAF}" dt="2020-06-29T08:49:01.959" v="4229"/>
          <ac:picMkLst>
            <pc:docMk/>
            <pc:sldMk cId="4077165117" sldId="348"/>
            <ac:picMk id="16" creationId="{A4BAC5D1-AA53-4A62-8C7A-A24F1F1C92EF}"/>
          </ac:picMkLst>
        </pc:picChg>
      </pc:sldChg>
      <pc:sldChg chg="addSp delSp modSp modTransition modAnim">
        <pc:chgData name="Ellen Torfs" userId="c6aa1e10-4a12-4511-8c7c-135720d4f277" providerId="ADAL" clId="{096292CA-7DF4-4255-8E18-B4909C1CDEAF}" dt="2020-06-29T08:49:01.959" v="4229"/>
        <pc:sldMkLst>
          <pc:docMk/>
          <pc:sldMk cId="1917669945" sldId="349"/>
        </pc:sldMkLst>
        <pc:picChg chg="add del mod">
          <ac:chgData name="Ellen Torfs" userId="c6aa1e10-4a12-4511-8c7c-135720d4f277" providerId="ADAL" clId="{096292CA-7DF4-4255-8E18-B4909C1CDEAF}" dt="2020-06-29T08:49:01.959" v="4229"/>
          <ac:picMkLst>
            <pc:docMk/>
            <pc:sldMk cId="1917669945" sldId="349"/>
            <ac:picMk id="6" creationId="{618E3C94-54C5-43B7-AB18-4C5FA8A9DA2B}"/>
          </ac:picMkLst>
        </pc:picChg>
      </pc:sldChg>
      <pc:sldChg chg="addSp delSp modSp modTransition modAnim modNotesTx">
        <pc:chgData name="Ellen Torfs" userId="c6aa1e10-4a12-4511-8c7c-135720d4f277" providerId="ADAL" clId="{096292CA-7DF4-4255-8E18-B4909C1CDEAF}" dt="2020-06-29T08:49:01.959" v="4229"/>
        <pc:sldMkLst>
          <pc:docMk/>
          <pc:sldMk cId="2218130536" sldId="350"/>
        </pc:sldMkLst>
        <pc:picChg chg="add del mod">
          <ac:chgData name="Ellen Torfs" userId="c6aa1e10-4a12-4511-8c7c-135720d4f277" providerId="ADAL" clId="{096292CA-7DF4-4255-8E18-B4909C1CDEAF}" dt="2020-06-29T08:49:01.959" v="4229"/>
          <ac:picMkLst>
            <pc:docMk/>
            <pc:sldMk cId="2218130536" sldId="350"/>
            <ac:picMk id="7" creationId="{4EFCFE04-0E76-4960-95A0-33CF3AF902E3}"/>
          </ac:picMkLst>
        </pc:picChg>
      </pc:sldChg>
      <pc:sldChg chg="addSp delSp modSp modTransition modAnim modNotesTx">
        <pc:chgData name="Ellen Torfs" userId="c6aa1e10-4a12-4511-8c7c-135720d4f277" providerId="ADAL" clId="{096292CA-7DF4-4255-8E18-B4909C1CDEAF}" dt="2020-06-29T08:49:01.959" v="4229"/>
        <pc:sldMkLst>
          <pc:docMk/>
          <pc:sldMk cId="802877074" sldId="351"/>
        </pc:sldMkLst>
        <pc:picChg chg="add del mod">
          <ac:chgData name="Ellen Torfs" userId="c6aa1e10-4a12-4511-8c7c-135720d4f277" providerId="ADAL" clId="{096292CA-7DF4-4255-8E18-B4909C1CDEAF}" dt="2020-06-26T14:21:52.537" v="1311" actId="20577"/>
          <ac:picMkLst>
            <pc:docMk/>
            <pc:sldMk cId="802877074" sldId="351"/>
            <ac:picMk id="7" creationId="{A8D4A1D1-0A7B-4A68-B96A-AF8AE04FCF84}"/>
          </ac:picMkLst>
        </pc:picChg>
        <pc:picChg chg="add del mod">
          <ac:chgData name="Ellen Torfs" userId="c6aa1e10-4a12-4511-8c7c-135720d4f277" providerId="ADAL" clId="{096292CA-7DF4-4255-8E18-B4909C1CDEAF}" dt="2020-06-26T14:23:22.203" v="1313" actId="20577"/>
          <ac:picMkLst>
            <pc:docMk/>
            <pc:sldMk cId="802877074" sldId="351"/>
            <ac:picMk id="9" creationId="{56A4F896-741D-46A8-A3D6-C0305E157B64}"/>
          </ac:picMkLst>
        </pc:picChg>
        <pc:picChg chg="add del mod">
          <ac:chgData name="Ellen Torfs" userId="c6aa1e10-4a12-4511-8c7c-135720d4f277" providerId="ADAL" clId="{096292CA-7DF4-4255-8E18-B4909C1CDEAF}" dt="2020-06-29T08:49:01.959" v="4229"/>
          <ac:picMkLst>
            <pc:docMk/>
            <pc:sldMk cId="802877074" sldId="351"/>
            <ac:picMk id="10" creationId="{8D2E3E72-AC85-475F-84CE-41E6B1E9DFA9}"/>
          </ac:picMkLst>
        </pc:picChg>
      </pc:sldChg>
      <pc:sldChg chg="addSp delSp modSp modTransition modAnim modNotesTx">
        <pc:chgData name="Ellen Torfs" userId="c6aa1e10-4a12-4511-8c7c-135720d4f277" providerId="ADAL" clId="{096292CA-7DF4-4255-8E18-B4909C1CDEAF}" dt="2020-06-29T08:49:01.959" v="4229"/>
        <pc:sldMkLst>
          <pc:docMk/>
          <pc:sldMk cId="1043037631" sldId="352"/>
        </pc:sldMkLst>
        <pc:picChg chg="add del mod">
          <ac:chgData name="Ellen Torfs" userId="c6aa1e10-4a12-4511-8c7c-135720d4f277" providerId="ADAL" clId="{096292CA-7DF4-4255-8E18-B4909C1CDEAF}" dt="2020-06-29T08:49:01.959" v="4229"/>
          <ac:picMkLst>
            <pc:docMk/>
            <pc:sldMk cId="1043037631" sldId="352"/>
            <ac:picMk id="5" creationId="{BA9A804D-2735-4D86-A131-93C9B3AD7B31}"/>
          </ac:picMkLst>
        </pc:picChg>
      </pc:sldChg>
      <pc:sldChg chg="del">
        <pc:chgData name="Ellen Torfs" userId="c6aa1e10-4a12-4511-8c7c-135720d4f277" providerId="ADAL" clId="{096292CA-7DF4-4255-8E18-B4909C1CDEAF}" dt="2020-06-26T14:47:44.829" v="1826" actId="2696"/>
        <pc:sldMkLst>
          <pc:docMk/>
          <pc:sldMk cId="3228618666" sldId="353"/>
        </pc:sldMkLst>
      </pc:sldChg>
      <pc:sldChg chg="addSp delSp modSp modTransition modAnim modNotesTx">
        <pc:chgData name="Ellen Torfs" userId="c6aa1e10-4a12-4511-8c7c-135720d4f277" providerId="ADAL" clId="{096292CA-7DF4-4255-8E18-B4909C1CDEAF}" dt="2020-06-29T08:49:01.959" v="4229"/>
        <pc:sldMkLst>
          <pc:docMk/>
          <pc:sldMk cId="2506921208" sldId="354"/>
        </pc:sldMkLst>
        <pc:picChg chg="add del mod">
          <ac:chgData name="Ellen Torfs" userId="c6aa1e10-4a12-4511-8c7c-135720d4f277" providerId="ADAL" clId="{096292CA-7DF4-4255-8E18-B4909C1CDEAF}" dt="2020-06-26T15:07:48.816" v="2229" actId="20577"/>
          <ac:picMkLst>
            <pc:docMk/>
            <pc:sldMk cId="2506921208" sldId="354"/>
            <ac:picMk id="5" creationId="{0660F8A5-88AD-4AC0-9384-3C4F6D6B3BFC}"/>
          </ac:picMkLst>
        </pc:picChg>
        <pc:picChg chg="add del mod">
          <ac:chgData name="Ellen Torfs" userId="c6aa1e10-4a12-4511-8c7c-135720d4f277" providerId="ADAL" clId="{096292CA-7DF4-4255-8E18-B4909C1CDEAF}" dt="2020-06-26T15:08:08.781" v="2231" actId="20577"/>
          <ac:picMkLst>
            <pc:docMk/>
            <pc:sldMk cId="2506921208" sldId="354"/>
            <ac:picMk id="6" creationId="{28F607F7-4AF0-4C90-9CCC-905AB1ABEE30}"/>
          </ac:picMkLst>
        </pc:picChg>
        <pc:picChg chg="add del mod">
          <ac:chgData name="Ellen Torfs" userId="c6aa1e10-4a12-4511-8c7c-135720d4f277" providerId="ADAL" clId="{096292CA-7DF4-4255-8E18-B4909C1CDEAF}" dt="2020-06-29T08:49:01.959" v="4229"/>
          <ac:picMkLst>
            <pc:docMk/>
            <pc:sldMk cId="2506921208" sldId="354"/>
            <ac:picMk id="7" creationId="{ABA34E3C-7C86-4E1D-A82B-D3CBE951752B}"/>
          </ac:picMkLst>
        </pc:picChg>
      </pc:sldChg>
      <pc:sldChg chg="addSp delSp modSp modTransition modAnim modNotesTx">
        <pc:chgData name="Ellen Torfs" userId="c6aa1e10-4a12-4511-8c7c-135720d4f277" providerId="ADAL" clId="{096292CA-7DF4-4255-8E18-B4909C1CDEAF}" dt="2020-06-29T08:49:01.959" v="4229"/>
        <pc:sldMkLst>
          <pc:docMk/>
          <pc:sldMk cId="502674860" sldId="355"/>
        </pc:sldMkLst>
        <pc:picChg chg="add del mod">
          <ac:chgData name="Ellen Torfs" userId="c6aa1e10-4a12-4511-8c7c-135720d4f277" providerId="ADAL" clId="{096292CA-7DF4-4255-8E18-B4909C1CDEAF}" dt="2020-06-29T08:49:01.959" v="4229"/>
          <ac:picMkLst>
            <pc:docMk/>
            <pc:sldMk cId="502674860" sldId="355"/>
            <ac:picMk id="5" creationId="{67D9D64C-02EA-4ACE-9928-2D95523CE9D8}"/>
          </ac:picMkLst>
        </pc:picChg>
      </pc:sldChg>
      <pc:sldChg chg="addSp delSp modSp modTransition modAnim modNotesTx">
        <pc:chgData name="Ellen Torfs" userId="c6aa1e10-4a12-4511-8c7c-135720d4f277" providerId="ADAL" clId="{096292CA-7DF4-4255-8E18-B4909C1CDEAF}" dt="2020-06-29T08:54:33.246" v="4504"/>
        <pc:sldMkLst>
          <pc:docMk/>
          <pc:sldMk cId="2681611279" sldId="356"/>
        </pc:sldMkLst>
        <pc:picChg chg="add del mod">
          <ac:chgData name="Ellen Torfs" userId="c6aa1e10-4a12-4511-8c7c-135720d4f277" providerId="ADAL" clId="{096292CA-7DF4-4255-8E18-B4909C1CDEAF}" dt="2020-06-29T08:47:23.029" v="4226"/>
          <ac:picMkLst>
            <pc:docMk/>
            <pc:sldMk cId="2681611279" sldId="356"/>
            <ac:picMk id="3" creationId="{57D79D3B-495A-4E6A-8483-A8CAF669C43B}"/>
          </ac:picMkLst>
        </pc:picChg>
        <pc:picChg chg="add del mod">
          <ac:chgData name="Ellen Torfs" userId="c6aa1e10-4a12-4511-8c7c-135720d4f277" providerId="ADAL" clId="{096292CA-7DF4-4255-8E18-B4909C1CDEAF}" dt="2020-06-29T08:53:00.274" v="4503"/>
          <ac:picMkLst>
            <pc:docMk/>
            <pc:sldMk cId="2681611279" sldId="356"/>
            <ac:picMk id="5" creationId="{C626C468-BFD1-427E-AD13-4C5A2E4CB6E0}"/>
          </ac:picMkLst>
        </pc:picChg>
        <pc:picChg chg="add mod">
          <ac:chgData name="Ellen Torfs" userId="c6aa1e10-4a12-4511-8c7c-135720d4f277" providerId="ADAL" clId="{096292CA-7DF4-4255-8E18-B4909C1CDEAF}" dt="2020-06-29T08:54:33.246" v="4504"/>
          <ac:picMkLst>
            <pc:docMk/>
            <pc:sldMk cId="2681611279" sldId="356"/>
            <ac:picMk id="9" creationId="{C8CC553A-F2BF-4DCC-B4E7-C12CC2A41E7B}"/>
          </ac:picMkLst>
        </pc:picChg>
      </pc:sldChg>
      <pc:sldChg chg="addSp delSp modSp modTransition modAnim modNotesTx">
        <pc:chgData name="Ellen Torfs" userId="c6aa1e10-4a12-4511-8c7c-135720d4f277" providerId="ADAL" clId="{096292CA-7DF4-4255-8E18-B4909C1CDEAF}" dt="2020-06-29T09:04:14.062" v="4616"/>
        <pc:sldMkLst>
          <pc:docMk/>
          <pc:sldMk cId="4136785010" sldId="357"/>
        </pc:sldMkLst>
        <pc:picChg chg="add del mod">
          <ac:chgData name="Ellen Torfs" userId="c6aa1e10-4a12-4511-8c7c-135720d4f277" providerId="ADAL" clId="{096292CA-7DF4-4255-8E18-B4909C1CDEAF}" dt="2020-06-29T09:00:36.764" v="4610"/>
          <ac:picMkLst>
            <pc:docMk/>
            <pc:sldMk cId="4136785010" sldId="357"/>
            <ac:picMk id="6" creationId="{F79AA5F6-CDC9-4DAD-83C9-C84A0ED77B13}"/>
          </ac:picMkLst>
        </pc:picChg>
        <pc:picChg chg="add del mod">
          <ac:chgData name="Ellen Torfs" userId="c6aa1e10-4a12-4511-8c7c-135720d4f277" providerId="ADAL" clId="{096292CA-7DF4-4255-8E18-B4909C1CDEAF}" dt="2020-06-29T09:01:17.293" v="4612"/>
          <ac:picMkLst>
            <pc:docMk/>
            <pc:sldMk cId="4136785010" sldId="357"/>
            <ac:picMk id="7" creationId="{B789243D-B34B-48FE-B13E-962269ACFE74}"/>
          </ac:picMkLst>
        </pc:picChg>
        <pc:picChg chg="add del mod">
          <ac:chgData name="Ellen Torfs" userId="c6aa1e10-4a12-4511-8c7c-135720d4f277" providerId="ADAL" clId="{096292CA-7DF4-4255-8E18-B4909C1CDEAF}" dt="2020-06-29T09:01:49.495" v="4614"/>
          <ac:picMkLst>
            <pc:docMk/>
            <pc:sldMk cId="4136785010" sldId="357"/>
            <ac:picMk id="10" creationId="{39FC230C-FB0F-4F6D-B972-C9C1740162C0}"/>
          </ac:picMkLst>
        </pc:picChg>
        <pc:picChg chg="add del mod">
          <ac:chgData name="Ellen Torfs" userId="c6aa1e10-4a12-4511-8c7c-135720d4f277" providerId="ADAL" clId="{096292CA-7DF4-4255-8E18-B4909C1CDEAF}" dt="2020-06-29T09:04:14.062" v="4616"/>
          <ac:picMkLst>
            <pc:docMk/>
            <pc:sldMk cId="4136785010" sldId="357"/>
            <ac:picMk id="13" creationId="{008219E2-57EE-4675-AA09-23018D912E61}"/>
          </ac:picMkLst>
        </pc:picChg>
        <pc:picChg chg="add mod">
          <ac:chgData name="Ellen Torfs" userId="c6aa1e10-4a12-4511-8c7c-135720d4f277" providerId="ADAL" clId="{096292CA-7DF4-4255-8E18-B4909C1CDEAF}" dt="2020-06-29T09:04:14.062" v="4616"/>
          <ac:picMkLst>
            <pc:docMk/>
            <pc:sldMk cId="4136785010" sldId="357"/>
            <ac:picMk id="14" creationId="{DD3591D7-780B-4A1B-947E-9ACC190FC2AA}"/>
          </ac:picMkLst>
        </pc:picChg>
      </pc:sldChg>
      <pc:sldChg chg="addSp delSp modSp modTransition modAnim modNotesTx">
        <pc:chgData name="Ellen Torfs" userId="c6aa1e10-4a12-4511-8c7c-135720d4f277" providerId="ADAL" clId="{096292CA-7DF4-4255-8E18-B4909C1CDEAF}" dt="2020-06-29T09:22:11.151" v="5453"/>
        <pc:sldMkLst>
          <pc:docMk/>
          <pc:sldMk cId="3345094231" sldId="358"/>
        </pc:sldMkLst>
        <pc:picChg chg="add del mod">
          <ac:chgData name="Ellen Torfs" userId="c6aa1e10-4a12-4511-8c7c-135720d4f277" providerId="ADAL" clId="{096292CA-7DF4-4255-8E18-B4909C1CDEAF}" dt="2020-06-29T09:19:53.590" v="5450"/>
          <ac:picMkLst>
            <pc:docMk/>
            <pc:sldMk cId="3345094231" sldId="358"/>
            <ac:picMk id="5" creationId="{F73BE674-6270-4C9B-A3F7-ED6B92F8205B}"/>
          </ac:picMkLst>
        </pc:picChg>
        <pc:picChg chg="add del mod">
          <ac:chgData name="Ellen Torfs" userId="c6aa1e10-4a12-4511-8c7c-135720d4f277" providerId="ADAL" clId="{096292CA-7DF4-4255-8E18-B4909C1CDEAF}" dt="2020-06-29T09:19:56.731" v="5451"/>
          <ac:picMkLst>
            <pc:docMk/>
            <pc:sldMk cId="3345094231" sldId="358"/>
            <ac:picMk id="7" creationId="{E552D588-7CAA-447A-BB08-B265DEDAA23A}"/>
          </ac:picMkLst>
        </pc:picChg>
        <pc:picChg chg="add del mod">
          <ac:chgData name="Ellen Torfs" userId="c6aa1e10-4a12-4511-8c7c-135720d4f277" providerId="ADAL" clId="{096292CA-7DF4-4255-8E18-B4909C1CDEAF}" dt="2020-06-29T09:22:11.151" v="5453"/>
          <ac:picMkLst>
            <pc:docMk/>
            <pc:sldMk cId="3345094231" sldId="358"/>
            <ac:picMk id="8" creationId="{953B3E81-7206-4440-BC38-498BE9825A3D}"/>
          </ac:picMkLst>
        </pc:picChg>
        <pc:picChg chg="add mod">
          <ac:chgData name="Ellen Torfs" userId="c6aa1e10-4a12-4511-8c7c-135720d4f277" providerId="ADAL" clId="{096292CA-7DF4-4255-8E18-B4909C1CDEAF}" dt="2020-06-29T09:22:11.151" v="5453"/>
          <ac:picMkLst>
            <pc:docMk/>
            <pc:sldMk cId="3345094231" sldId="358"/>
            <ac:picMk id="11" creationId="{B9499E16-652D-42C5-9F7A-20F44B8EC085}"/>
          </ac:picMkLst>
        </pc:picChg>
      </pc:sldChg>
      <pc:sldChg chg="addSp delSp modSp modTransition modAnim modNotesTx">
        <pc:chgData name="Ellen Torfs" userId="c6aa1e10-4a12-4511-8c7c-135720d4f277" providerId="ADAL" clId="{096292CA-7DF4-4255-8E18-B4909C1CDEAF}" dt="2020-06-29T08:49:01.959" v="4229"/>
        <pc:sldMkLst>
          <pc:docMk/>
          <pc:sldMk cId="3204374119" sldId="359"/>
        </pc:sldMkLst>
        <pc:picChg chg="add del mod">
          <ac:chgData name="Ellen Torfs" userId="c6aa1e10-4a12-4511-8c7c-135720d4f277" providerId="ADAL" clId="{096292CA-7DF4-4255-8E18-B4909C1CDEAF}" dt="2020-06-26T12:46:49.873" v="11" actId="20577"/>
          <ac:picMkLst>
            <pc:docMk/>
            <pc:sldMk cId="3204374119" sldId="359"/>
            <ac:picMk id="5" creationId="{1E41F74B-4843-4CD9-9628-83007DF92BA9}"/>
          </ac:picMkLst>
        </pc:picChg>
        <pc:picChg chg="add del mod">
          <ac:chgData name="Ellen Torfs" userId="c6aa1e10-4a12-4511-8c7c-135720d4f277" providerId="ADAL" clId="{096292CA-7DF4-4255-8E18-B4909C1CDEAF}" dt="2020-06-26T12:47:08.760" v="13" actId="20577"/>
          <ac:picMkLst>
            <pc:docMk/>
            <pc:sldMk cId="3204374119" sldId="359"/>
            <ac:picMk id="7" creationId="{70FF8E13-D4A9-46F5-A47E-FB39DC147A9D}"/>
          </ac:picMkLst>
        </pc:picChg>
        <pc:picChg chg="add del mod">
          <ac:chgData name="Ellen Torfs" userId="c6aa1e10-4a12-4511-8c7c-135720d4f277" providerId="ADAL" clId="{096292CA-7DF4-4255-8E18-B4909C1CDEAF}" dt="2020-06-26T12:47:53.755" v="15" actId="20577"/>
          <ac:picMkLst>
            <pc:docMk/>
            <pc:sldMk cId="3204374119" sldId="359"/>
            <ac:picMk id="9" creationId="{796751DF-9765-4F59-B536-87B0BE4BB8B3}"/>
          </ac:picMkLst>
        </pc:picChg>
        <pc:picChg chg="add del mod">
          <ac:chgData name="Ellen Torfs" userId="c6aa1e10-4a12-4511-8c7c-135720d4f277" providerId="ADAL" clId="{096292CA-7DF4-4255-8E18-B4909C1CDEAF}" dt="2020-06-26T12:48:22.993" v="17" actId="20577"/>
          <ac:picMkLst>
            <pc:docMk/>
            <pc:sldMk cId="3204374119" sldId="359"/>
            <ac:picMk id="10" creationId="{B2B51B0E-A4F6-4AF1-BB1B-2AF5E203D3D3}"/>
          </ac:picMkLst>
        </pc:picChg>
        <pc:picChg chg="add del mod">
          <ac:chgData name="Ellen Torfs" userId="c6aa1e10-4a12-4511-8c7c-135720d4f277" providerId="ADAL" clId="{096292CA-7DF4-4255-8E18-B4909C1CDEAF}" dt="2020-06-26T13:23:44.804" v="234" actId="20577"/>
          <ac:picMkLst>
            <pc:docMk/>
            <pc:sldMk cId="3204374119" sldId="359"/>
            <ac:picMk id="11" creationId="{DD599371-535D-4B62-BEF6-042BD4839628}"/>
          </ac:picMkLst>
        </pc:picChg>
        <pc:picChg chg="add del mod">
          <ac:chgData name="Ellen Torfs" userId="c6aa1e10-4a12-4511-8c7c-135720d4f277" providerId="ADAL" clId="{096292CA-7DF4-4255-8E18-B4909C1CDEAF}" dt="2020-06-26T13:24:34.721" v="236" actId="20577"/>
          <ac:picMkLst>
            <pc:docMk/>
            <pc:sldMk cId="3204374119" sldId="359"/>
            <ac:picMk id="12" creationId="{FC3B4734-2817-402A-9CD6-6E215431FC41}"/>
          </ac:picMkLst>
        </pc:picChg>
        <pc:picChg chg="add del mod">
          <ac:chgData name="Ellen Torfs" userId="c6aa1e10-4a12-4511-8c7c-135720d4f277" providerId="ADAL" clId="{096292CA-7DF4-4255-8E18-B4909C1CDEAF}" dt="2020-06-26T13:27:38.524" v="553" actId="20577"/>
          <ac:picMkLst>
            <pc:docMk/>
            <pc:sldMk cId="3204374119" sldId="359"/>
            <ac:picMk id="14" creationId="{24A68FF6-7117-4AD4-9087-37C703315A0B}"/>
          </ac:picMkLst>
        </pc:picChg>
        <pc:picChg chg="add del mod">
          <ac:chgData name="Ellen Torfs" userId="c6aa1e10-4a12-4511-8c7c-135720d4f277" providerId="ADAL" clId="{096292CA-7DF4-4255-8E18-B4909C1CDEAF}" dt="2020-06-29T08:49:01.959" v="4229"/>
          <ac:picMkLst>
            <pc:docMk/>
            <pc:sldMk cId="3204374119" sldId="359"/>
            <ac:picMk id="24" creationId="{0B5784D7-C8AA-406E-967C-9F465A218D21}"/>
          </ac:picMkLst>
        </pc:picChg>
      </pc:sldChg>
      <pc:sldChg chg="addSp delSp modSp modTransition modAnim modNotesTx">
        <pc:chgData name="Ellen Torfs" userId="c6aa1e10-4a12-4511-8c7c-135720d4f277" providerId="ADAL" clId="{096292CA-7DF4-4255-8E18-B4909C1CDEAF}" dt="2020-06-29T08:49:01.959" v="4229"/>
        <pc:sldMkLst>
          <pc:docMk/>
          <pc:sldMk cId="915082932" sldId="360"/>
        </pc:sldMkLst>
        <pc:picChg chg="add del mod">
          <ac:chgData name="Ellen Torfs" userId="c6aa1e10-4a12-4511-8c7c-135720d4f277" providerId="ADAL" clId="{096292CA-7DF4-4255-8E18-B4909C1CDEAF}" dt="2020-06-26T13:38:42.048" v="857" actId="20577"/>
          <ac:picMkLst>
            <pc:docMk/>
            <pc:sldMk cId="915082932" sldId="360"/>
            <ac:picMk id="5" creationId="{26B26899-2ACF-4E85-8515-2B121A51DB29}"/>
          </ac:picMkLst>
        </pc:picChg>
        <pc:picChg chg="add del mod">
          <ac:chgData name="Ellen Torfs" userId="c6aa1e10-4a12-4511-8c7c-135720d4f277" providerId="ADAL" clId="{096292CA-7DF4-4255-8E18-B4909C1CDEAF}" dt="2020-06-29T08:49:01.959" v="4229"/>
          <ac:picMkLst>
            <pc:docMk/>
            <pc:sldMk cId="915082932" sldId="360"/>
            <ac:picMk id="6" creationId="{6437BFBB-F092-4902-866A-7DD85C963AC7}"/>
          </ac:picMkLst>
        </pc:picChg>
      </pc:sldChg>
    </pc:docChg>
  </pc:docChgLst>
  <pc:docChgLst>
    <pc:chgData name="Christel Maes" userId="7e61469a-7c21-464c-bace-a1bda262211a" providerId="ADAL" clId="{FD699E52-3DB6-49E0-9028-1C5A9976B763}"/>
    <pc:docChg chg="custSel delSld modSld">
      <pc:chgData name="Christel Maes" userId="7e61469a-7c21-464c-bace-a1bda262211a" providerId="ADAL" clId="{FD699E52-3DB6-49E0-9028-1C5A9976B763}" dt="2020-03-10T17:38:04.309" v="742"/>
      <pc:docMkLst>
        <pc:docMk/>
      </pc:docMkLst>
      <pc:sldChg chg="addSp delSp modSp">
        <pc:chgData name="Christel Maes" userId="7e61469a-7c21-464c-bace-a1bda262211a" providerId="ADAL" clId="{FD699E52-3DB6-49E0-9028-1C5A9976B763}" dt="2020-03-10T17:37:43.618" v="737"/>
        <pc:sldMkLst>
          <pc:docMk/>
          <pc:sldMk cId="3595008463" sldId="292"/>
        </pc:sldMkLst>
        <pc:spChg chg="mod">
          <ac:chgData name="Christel Maes" userId="7e61469a-7c21-464c-bace-a1bda262211a" providerId="ADAL" clId="{FD699E52-3DB6-49E0-9028-1C5A9976B763}" dt="2020-03-10T17:37:43.618" v="737"/>
          <ac:spMkLst>
            <pc:docMk/>
            <pc:sldMk cId="3595008463" sldId="292"/>
            <ac:spMk id="2" creationId="{00000000-0000-0000-0000-000000000000}"/>
          </ac:spMkLst>
        </pc:spChg>
        <pc:spChg chg="mod">
          <ac:chgData name="Christel Maes" userId="7e61469a-7c21-464c-bace-a1bda262211a" providerId="ADAL" clId="{FD699E52-3DB6-49E0-9028-1C5A9976B763}" dt="2020-03-05T16:03:34.004" v="432" actId="108"/>
          <ac:spMkLst>
            <pc:docMk/>
            <pc:sldMk cId="3595008463" sldId="292"/>
            <ac:spMk id="3" creationId="{00000000-0000-0000-0000-000000000000}"/>
          </ac:spMkLst>
        </pc:spChg>
        <pc:spChg chg="mod">
          <ac:chgData name="Christel Maes" userId="7e61469a-7c21-464c-bace-a1bda262211a" providerId="ADAL" clId="{FD699E52-3DB6-49E0-9028-1C5A9976B763}" dt="2020-03-05T16:01:57.168" v="413" actId="6549"/>
          <ac:spMkLst>
            <pc:docMk/>
            <pc:sldMk cId="3595008463" sldId="292"/>
            <ac:spMk id="6" creationId="{00000000-0000-0000-0000-000000000000}"/>
          </ac:spMkLst>
        </pc:spChg>
        <pc:spChg chg="add mod">
          <ac:chgData name="Christel Maes" userId="7e61469a-7c21-464c-bace-a1bda262211a" providerId="ADAL" clId="{FD699E52-3DB6-49E0-9028-1C5A9976B763}" dt="2020-03-05T16:03:09.989" v="424" actId="313"/>
          <ac:spMkLst>
            <pc:docMk/>
            <pc:sldMk cId="3595008463" sldId="292"/>
            <ac:spMk id="8" creationId="{E11D52DB-86A9-4E8D-9761-FA65F206ACE1}"/>
          </ac:spMkLst>
        </pc:spChg>
        <pc:spChg chg="mod">
          <ac:chgData name="Christel Maes" userId="7e61469a-7c21-464c-bace-a1bda262211a" providerId="ADAL" clId="{FD699E52-3DB6-49E0-9028-1C5A9976B763}" dt="2020-03-05T16:03:16.719" v="426" actId="14100"/>
          <ac:spMkLst>
            <pc:docMk/>
            <pc:sldMk cId="3595008463" sldId="292"/>
            <ac:spMk id="9" creationId="{00000000-0000-0000-0000-000000000000}"/>
          </ac:spMkLst>
        </pc:spChg>
        <pc:picChg chg="del">
          <ac:chgData name="Christel Maes" userId="7e61469a-7c21-464c-bace-a1bda262211a" providerId="ADAL" clId="{FD699E52-3DB6-49E0-9028-1C5A9976B763}" dt="2020-03-05T16:01:33.611" v="410" actId="478"/>
          <ac:picMkLst>
            <pc:docMk/>
            <pc:sldMk cId="3595008463" sldId="292"/>
            <ac:picMk id="5" creationId="{00000000-0000-0000-0000-000000000000}"/>
          </ac:picMkLst>
        </pc:picChg>
        <pc:picChg chg="add mod ord">
          <ac:chgData name="Christel Maes" userId="7e61469a-7c21-464c-bace-a1bda262211a" providerId="ADAL" clId="{FD699E52-3DB6-49E0-9028-1C5A9976B763}" dt="2020-03-05T16:02:38.080" v="421" actId="208"/>
          <ac:picMkLst>
            <pc:docMk/>
            <pc:sldMk cId="3595008463" sldId="292"/>
            <ac:picMk id="7" creationId="{0E9A0692-119F-4758-B811-1DF43F61787A}"/>
          </ac:picMkLst>
        </pc:picChg>
      </pc:sldChg>
      <pc:sldChg chg="addSp delSp modSp">
        <pc:chgData name="Christel Maes" userId="7e61469a-7c21-464c-bace-a1bda262211a" providerId="ADAL" clId="{FD699E52-3DB6-49E0-9028-1C5A9976B763}" dt="2020-03-10T17:37:36.401" v="735" actId="20577"/>
        <pc:sldMkLst>
          <pc:docMk/>
          <pc:sldMk cId="4222728465" sldId="293"/>
        </pc:sldMkLst>
        <pc:spChg chg="mod">
          <ac:chgData name="Christel Maes" userId="7e61469a-7c21-464c-bace-a1bda262211a" providerId="ADAL" clId="{FD699E52-3DB6-49E0-9028-1C5A9976B763}" dt="2020-03-10T17:37:36.401" v="735" actId="20577"/>
          <ac:spMkLst>
            <pc:docMk/>
            <pc:sldMk cId="4222728465" sldId="293"/>
            <ac:spMk id="2" creationId="{00000000-0000-0000-0000-000000000000}"/>
          </ac:spMkLst>
        </pc:spChg>
        <pc:spChg chg="mod">
          <ac:chgData name="Christel Maes" userId="7e61469a-7c21-464c-bace-a1bda262211a" providerId="ADAL" clId="{FD699E52-3DB6-49E0-9028-1C5A9976B763}" dt="2020-03-05T16:29:05.536" v="551" actId="20577"/>
          <ac:spMkLst>
            <pc:docMk/>
            <pc:sldMk cId="4222728465" sldId="293"/>
            <ac:spMk id="3" creationId="{00000000-0000-0000-0000-000000000000}"/>
          </ac:spMkLst>
        </pc:spChg>
        <pc:spChg chg="mod">
          <ac:chgData name="Christel Maes" userId="7e61469a-7c21-464c-bace-a1bda262211a" providerId="ADAL" clId="{FD699E52-3DB6-49E0-9028-1C5A9976B763}" dt="2020-03-05T16:07:01.702" v="448" actId="14100"/>
          <ac:spMkLst>
            <pc:docMk/>
            <pc:sldMk cId="4222728465" sldId="293"/>
            <ac:spMk id="6" creationId="{00000000-0000-0000-0000-000000000000}"/>
          </ac:spMkLst>
        </pc:spChg>
        <pc:spChg chg="mod">
          <ac:chgData name="Christel Maes" userId="7e61469a-7c21-464c-bace-a1bda262211a" providerId="ADAL" clId="{FD699E52-3DB6-49E0-9028-1C5A9976B763}" dt="2020-03-05T16:07:07.969" v="450" actId="14100"/>
          <ac:spMkLst>
            <pc:docMk/>
            <pc:sldMk cId="4222728465" sldId="293"/>
            <ac:spMk id="8" creationId="{00000000-0000-0000-0000-000000000000}"/>
          </ac:spMkLst>
        </pc:spChg>
        <pc:spChg chg="add mod">
          <ac:chgData name="Christel Maes" userId="7e61469a-7c21-464c-bace-a1bda262211a" providerId="ADAL" clId="{FD699E52-3DB6-49E0-9028-1C5A9976B763}" dt="2020-03-05T16:06:27.594" v="442" actId="21"/>
          <ac:spMkLst>
            <pc:docMk/>
            <pc:sldMk cId="4222728465" sldId="293"/>
            <ac:spMk id="10" creationId="{317CB71A-02DF-4E78-98AB-4B9BE0306475}"/>
          </ac:spMkLst>
        </pc:spChg>
        <pc:picChg chg="add mod">
          <ac:chgData name="Christel Maes" userId="7e61469a-7c21-464c-bace-a1bda262211a" providerId="ADAL" clId="{FD699E52-3DB6-49E0-9028-1C5A9976B763}" dt="2020-03-05T16:06:53.808" v="447" actId="1076"/>
          <ac:picMkLst>
            <pc:docMk/>
            <pc:sldMk cId="4222728465" sldId="293"/>
            <ac:picMk id="5" creationId="{FC328FA2-0C63-436A-B25A-3BE4413A3781}"/>
          </ac:picMkLst>
        </pc:picChg>
        <pc:picChg chg="del">
          <ac:chgData name="Christel Maes" userId="7e61469a-7c21-464c-bace-a1bda262211a" providerId="ADAL" clId="{FD699E52-3DB6-49E0-9028-1C5A9976B763}" dt="2020-03-05T16:05:28.119" v="433" actId="478"/>
          <ac:picMkLst>
            <pc:docMk/>
            <pc:sldMk cId="4222728465" sldId="293"/>
            <ac:picMk id="7" creationId="{00000000-0000-0000-0000-000000000000}"/>
          </ac:picMkLst>
        </pc:picChg>
        <pc:picChg chg="add mod">
          <ac:chgData name="Christel Maes" userId="7e61469a-7c21-464c-bace-a1bda262211a" providerId="ADAL" clId="{FD699E52-3DB6-49E0-9028-1C5A9976B763}" dt="2020-03-05T16:06:51.541" v="446" actId="208"/>
          <ac:picMkLst>
            <pc:docMk/>
            <pc:sldMk cId="4222728465" sldId="293"/>
            <ac:picMk id="9" creationId="{76A4FA14-1DE5-4363-920A-A4C96C3DCEE7}"/>
          </ac:picMkLst>
        </pc:picChg>
      </pc:sldChg>
      <pc:sldChg chg="del">
        <pc:chgData name="Christel Maes" userId="7e61469a-7c21-464c-bace-a1bda262211a" providerId="ADAL" clId="{FD699E52-3DB6-49E0-9028-1C5A9976B763}" dt="2020-03-05T14:56:23.485" v="117" actId="47"/>
        <pc:sldMkLst>
          <pc:docMk/>
          <pc:sldMk cId="4186174628" sldId="301"/>
        </pc:sldMkLst>
      </pc:sldChg>
      <pc:sldChg chg="modSp">
        <pc:chgData name="Christel Maes" userId="7e61469a-7c21-464c-bace-a1bda262211a" providerId="ADAL" clId="{FD699E52-3DB6-49E0-9028-1C5A9976B763}" dt="2020-03-05T14:42:51.496" v="14" actId="403"/>
        <pc:sldMkLst>
          <pc:docMk/>
          <pc:sldMk cId="1543302064" sldId="343"/>
        </pc:sldMkLst>
        <pc:spChg chg="mod">
          <ac:chgData name="Christel Maes" userId="7e61469a-7c21-464c-bace-a1bda262211a" providerId="ADAL" clId="{FD699E52-3DB6-49E0-9028-1C5A9976B763}" dt="2020-03-05T14:42:51.496" v="14" actId="403"/>
          <ac:spMkLst>
            <pc:docMk/>
            <pc:sldMk cId="1543302064" sldId="343"/>
            <ac:spMk id="3" creationId="{00000000-0000-0000-0000-000000000000}"/>
          </ac:spMkLst>
        </pc:spChg>
      </pc:sldChg>
      <pc:sldChg chg="modSp">
        <pc:chgData name="Christel Maes" userId="7e61469a-7c21-464c-bace-a1bda262211a" providerId="ADAL" clId="{FD699E52-3DB6-49E0-9028-1C5A9976B763}" dt="2020-03-05T14:42:42.233" v="13" actId="403"/>
        <pc:sldMkLst>
          <pc:docMk/>
          <pc:sldMk cId="3669195357" sldId="344"/>
        </pc:sldMkLst>
        <pc:spChg chg="mod">
          <ac:chgData name="Christel Maes" userId="7e61469a-7c21-464c-bace-a1bda262211a" providerId="ADAL" clId="{FD699E52-3DB6-49E0-9028-1C5A9976B763}" dt="2020-03-05T14:42:42.233" v="13" actId="403"/>
          <ac:spMkLst>
            <pc:docMk/>
            <pc:sldMk cId="3669195357" sldId="344"/>
            <ac:spMk id="3" creationId="{00000000-0000-0000-0000-000000000000}"/>
          </ac:spMkLst>
        </pc:spChg>
      </pc:sldChg>
      <pc:sldChg chg="modSp">
        <pc:chgData name="Christel Maes" userId="7e61469a-7c21-464c-bace-a1bda262211a" providerId="ADAL" clId="{FD699E52-3DB6-49E0-9028-1C5A9976B763}" dt="2020-03-05T14:43:23.182" v="23" actId="20577"/>
        <pc:sldMkLst>
          <pc:docMk/>
          <pc:sldMk cId="2127847359" sldId="345"/>
        </pc:sldMkLst>
        <pc:spChg chg="mod">
          <ac:chgData name="Christel Maes" userId="7e61469a-7c21-464c-bace-a1bda262211a" providerId="ADAL" clId="{FD699E52-3DB6-49E0-9028-1C5A9976B763}" dt="2020-03-05T14:43:23.182" v="23" actId="20577"/>
          <ac:spMkLst>
            <pc:docMk/>
            <pc:sldMk cId="2127847359" sldId="345"/>
            <ac:spMk id="3" creationId="{00000000-0000-0000-0000-000000000000}"/>
          </ac:spMkLst>
        </pc:spChg>
      </pc:sldChg>
      <pc:sldChg chg="modSp">
        <pc:chgData name="Christel Maes" userId="7e61469a-7c21-464c-bace-a1bda262211a" providerId="ADAL" clId="{FD699E52-3DB6-49E0-9028-1C5A9976B763}" dt="2020-03-05T14:46:36.766" v="89" actId="20577"/>
        <pc:sldMkLst>
          <pc:docMk/>
          <pc:sldMk cId="3545147380" sldId="346"/>
        </pc:sldMkLst>
        <pc:spChg chg="mod">
          <ac:chgData name="Christel Maes" userId="7e61469a-7c21-464c-bace-a1bda262211a" providerId="ADAL" clId="{FD699E52-3DB6-49E0-9028-1C5A9976B763}" dt="2020-03-05T14:46:36.766" v="89" actId="20577"/>
          <ac:spMkLst>
            <pc:docMk/>
            <pc:sldMk cId="3545147380" sldId="346"/>
            <ac:spMk id="3" creationId="{00000000-0000-0000-0000-000000000000}"/>
          </ac:spMkLst>
        </pc:spChg>
      </pc:sldChg>
      <pc:sldChg chg="addSp delSp modSp">
        <pc:chgData name="Christel Maes" userId="7e61469a-7c21-464c-bace-a1bda262211a" providerId="ADAL" clId="{FD699E52-3DB6-49E0-9028-1C5A9976B763}" dt="2020-03-05T14:50:33.125" v="103" actId="14100"/>
        <pc:sldMkLst>
          <pc:docMk/>
          <pc:sldMk cId="1983722418" sldId="347"/>
        </pc:sldMkLst>
        <pc:spChg chg="mod">
          <ac:chgData name="Christel Maes" userId="7e61469a-7c21-464c-bace-a1bda262211a" providerId="ADAL" clId="{FD699E52-3DB6-49E0-9028-1C5A9976B763}" dt="2020-03-05T14:48:03.814" v="90" actId="21"/>
          <ac:spMkLst>
            <pc:docMk/>
            <pc:sldMk cId="1983722418" sldId="347"/>
            <ac:spMk id="3" creationId="{00000000-0000-0000-0000-000000000000}"/>
          </ac:spMkLst>
        </pc:spChg>
        <pc:spChg chg="add mod">
          <ac:chgData name="Christel Maes" userId="7e61469a-7c21-464c-bace-a1bda262211a" providerId="ADAL" clId="{FD699E52-3DB6-49E0-9028-1C5A9976B763}" dt="2020-03-05T14:50:20.501" v="100" actId="1076"/>
          <ac:spMkLst>
            <pc:docMk/>
            <pc:sldMk cId="1983722418" sldId="347"/>
            <ac:spMk id="5" creationId="{C53D92AD-4A7E-43EF-BAA4-F514815BE53C}"/>
          </ac:spMkLst>
        </pc:spChg>
        <pc:picChg chg="add mod">
          <ac:chgData name="Christel Maes" userId="7e61469a-7c21-464c-bace-a1bda262211a" providerId="ADAL" clId="{FD699E52-3DB6-49E0-9028-1C5A9976B763}" dt="2020-03-05T14:50:33.125" v="103" actId="14100"/>
          <ac:picMkLst>
            <pc:docMk/>
            <pc:sldMk cId="1983722418" sldId="347"/>
            <ac:picMk id="4" creationId="{48D872A3-5348-49E9-B6DA-3AD14D8DDD46}"/>
          </ac:picMkLst>
        </pc:picChg>
        <pc:picChg chg="del">
          <ac:chgData name="Christel Maes" userId="7e61469a-7c21-464c-bace-a1bda262211a" providerId="ADAL" clId="{FD699E52-3DB6-49E0-9028-1C5A9976B763}" dt="2020-03-05T14:49:44.274" v="91" actId="478"/>
          <ac:picMkLst>
            <pc:docMk/>
            <pc:sldMk cId="1983722418" sldId="347"/>
            <ac:picMk id="51" creationId="{00000000-0000-0000-0000-000000000000}"/>
          </ac:picMkLst>
        </pc:picChg>
      </pc:sldChg>
      <pc:sldChg chg="modSp">
        <pc:chgData name="Christel Maes" userId="7e61469a-7c21-464c-bace-a1bda262211a" providerId="ADAL" clId="{FD699E52-3DB6-49E0-9028-1C5A9976B763}" dt="2020-03-05T14:50:50.394" v="104" actId="20577"/>
        <pc:sldMkLst>
          <pc:docMk/>
          <pc:sldMk cId="4077165117" sldId="348"/>
        </pc:sldMkLst>
        <pc:spChg chg="mod">
          <ac:chgData name="Christel Maes" userId="7e61469a-7c21-464c-bace-a1bda262211a" providerId="ADAL" clId="{FD699E52-3DB6-49E0-9028-1C5A9976B763}" dt="2020-03-05T14:50:50.394" v="104" actId="20577"/>
          <ac:spMkLst>
            <pc:docMk/>
            <pc:sldMk cId="4077165117" sldId="348"/>
            <ac:spMk id="3" creationId="{00000000-0000-0000-0000-000000000000}"/>
          </ac:spMkLst>
        </pc:spChg>
      </pc:sldChg>
      <pc:sldChg chg="addSp delSp modSp">
        <pc:chgData name="Christel Maes" userId="7e61469a-7c21-464c-bace-a1bda262211a" providerId="ADAL" clId="{FD699E52-3DB6-49E0-9028-1C5A9976B763}" dt="2020-03-05T14:55:35.374" v="116" actId="1076"/>
        <pc:sldMkLst>
          <pc:docMk/>
          <pc:sldMk cId="1917669945" sldId="349"/>
        </pc:sldMkLst>
        <pc:spChg chg="mod">
          <ac:chgData name="Christel Maes" userId="7e61469a-7c21-464c-bace-a1bda262211a" providerId="ADAL" clId="{FD699E52-3DB6-49E0-9028-1C5A9976B763}" dt="2020-03-05T14:54:48.821" v="111" actId="6549"/>
          <ac:spMkLst>
            <pc:docMk/>
            <pc:sldMk cId="1917669945" sldId="349"/>
            <ac:spMk id="3" creationId="{00000000-0000-0000-0000-000000000000}"/>
          </ac:spMkLst>
        </pc:spChg>
        <pc:spChg chg="add mod">
          <ac:chgData name="Christel Maes" userId="7e61469a-7c21-464c-bace-a1bda262211a" providerId="ADAL" clId="{FD699E52-3DB6-49E0-9028-1C5A9976B763}" dt="2020-03-05T14:55:32.826" v="115" actId="1076"/>
          <ac:spMkLst>
            <pc:docMk/>
            <pc:sldMk cId="1917669945" sldId="349"/>
            <ac:spMk id="8" creationId="{18BBD0CA-DC5D-4538-9B60-75CCFF9BF67C}"/>
          </ac:spMkLst>
        </pc:spChg>
        <pc:picChg chg="del">
          <ac:chgData name="Christel Maes" userId="7e61469a-7c21-464c-bace-a1bda262211a" providerId="ADAL" clId="{FD699E52-3DB6-49E0-9028-1C5A9976B763}" dt="2020-03-05T14:54:25.794" v="105" actId="478"/>
          <ac:picMkLst>
            <pc:docMk/>
            <pc:sldMk cId="1917669945" sldId="349"/>
            <ac:picMk id="6" creationId="{00000000-0000-0000-0000-000000000000}"/>
          </ac:picMkLst>
        </pc:picChg>
        <pc:picChg chg="add mod modCrop">
          <ac:chgData name="Christel Maes" userId="7e61469a-7c21-464c-bace-a1bda262211a" providerId="ADAL" clId="{FD699E52-3DB6-49E0-9028-1C5A9976B763}" dt="2020-03-05T14:55:35.374" v="116" actId="1076"/>
          <ac:picMkLst>
            <pc:docMk/>
            <pc:sldMk cId="1917669945" sldId="349"/>
            <ac:picMk id="7" creationId="{3FA356B8-7AE8-440C-AE14-79E8FCBBA7C5}"/>
          </ac:picMkLst>
        </pc:picChg>
      </pc:sldChg>
      <pc:sldChg chg="addSp delSp modSp">
        <pc:chgData name="Christel Maes" userId="7e61469a-7c21-464c-bace-a1bda262211a" providerId="ADAL" clId="{FD699E52-3DB6-49E0-9028-1C5A9976B763}" dt="2020-03-05T15:06:54.118" v="167" actId="1076"/>
        <pc:sldMkLst>
          <pc:docMk/>
          <pc:sldMk cId="2218130536" sldId="350"/>
        </pc:sldMkLst>
        <pc:spChg chg="mod">
          <ac:chgData name="Christel Maes" userId="7e61469a-7c21-464c-bace-a1bda262211a" providerId="ADAL" clId="{FD699E52-3DB6-49E0-9028-1C5A9976B763}" dt="2020-03-05T15:06:45.395" v="164" actId="255"/>
          <ac:spMkLst>
            <pc:docMk/>
            <pc:sldMk cId="2218130536" sldId="350"/>
            <ac:spMk id="3" creationId="{00000000-0000-0000-0000-000000000000}"/>
          </ac:spMkLst>
        </pc:spChg>
        <pc:spChg chg="add mod">
          <ac:chgData name="Christel Maes" userId="7e61469a-7c21-464c-bace-a1bda262211a" providerId="ADAL" clId="{FD699E52-3DB6-49E0-9028-1C5A9976B763}" dt="2020-03-05T15:05:42.360" v="128" actId="1076"/>
          <ac:spMkLst>
            <pc:docMk/>
            <pc:sldMk cId="2218130536" sldId="350"/>
            <ac:spMk id="5" creationId="{206FD88C-BFC5-41E6-9738-66C94B3CE508}"/>
          </ac:spMkLst>
        </pc:spChg>
        <pc:spChg chg="mod">
          <ac:chgData name="Christel Maes" userId="7e61469a-7c21-464c-bace-a1bda262211a" providerId="ADAL" clId="{FD699E52-3DB6-49E0-9028-1C5A9976B763}" dt="2020-03-05T15:04:43.617" v="118" actId="6549"/>
          <ac:spMkLst>
            <pc:docMk/>
            <pc:sldMk cId="2218130536" sldId="350"/>
            <ac:spMk id="8" creationId="{00000000-0000-0000-0000-000000000000}"/>
          </ac:spMkLst>
        </pc:spChg>
        <pc:picChg chg="add mod">
          <ac:chgData name="Christel Maes" userId="7e61469a-7c21-464c-bace-a1bda262211a" providerId="ADAL" clId="{FD699E52-3DB6-49E0-9028-1C5A9976B763}" dt="2020-03-05T15:06:54.118" v="167" actId="1076"/>
          <ac:picMkLst>
            <pc:docMk/>
            <pc:sldMk cId="2218130536" sldId="350"/>
            <ac:picMk id="6" creationId="{9BB2CFE6-6512-47FF-B98A-4725E73D5A12}"/>
          </ac:picMkLst>
        </pc:picChg>
        <pc:picChg chg="del">
          <ac:chgData name="Christel Maes" userId="7e61469a-7c21-464c-bace-a1bda262211a" providerId="ADAL" clId="{FD699E52-3DB6-49E0-9028-1C5A9976B763}" dt="2020-03-05T15:05:06.957" v="124" actId="478"/>
          <ac:picMkLst>
            <pc:docMk/>
            <pc:sldMk cId="2218130536" sldId="350"/>
            <ac:picMk id="7" creationId="{00000000-0000-0000-0000-000000000000}"/>
          </ac:picMkLst>
        </pc:picChg>
      </pc:sldChg>
      <pc:sldChg chg="addSp delSp modSp">
        <pc:chgData name="Christel Maes" userId="7e61469a-7c21-464c-bace-a1bda262211a" providerId="ADAL" clId="{FD699E52-3DB6-49E0-9028-1C5A9976B763}" dt="2020-03-05T15:12:58.409" v="253" actId="27636"/>
        <pc:sldMkLst>
          <pc:docMk/>
          <pc:sldMk cId="802877074" sldId="351"/>
        </pc:sldMkLst>
        <pc:spChg chg="mod">
          <ac:chgData name="Christel Maes" userId="7e61469a-7c21-464c-bace-a1bda262211a" providerId="ADAL" clId="{FD699E52-3DB6-49E0-9028-1C5A9976B763}" dt="2020-03-05T15:12:58.409" v="253" actId="27636"/>
          <ac:spMkLst>
            <pc:docMk/>
            <pc:sldMk cId="802877074" sldId="351"/>
            <ac:spMk id="3" creationId="{00000000-0000-0000-0000-000000000000}"/>
          </ac:spMkLst>
        </pc:spChg>
        <pc:spChg chg="add mod">
          <ac:chgData name="Christel Maes" userId="7e61469a-7c21-464c-bace-a1bda262211a" providerId="ADAL" clId="{FD699E52-3DB6-49E0-9028-1C5A9976B763}" dt="2020-03-05T15:12:14.443" v="244" actId="1076"/>
          <ac:spMkLst>
            <pc:docMk/>
            <pc:sldMk cId="802877074" sldId="351"/>
            <ac:spMk id="6" creationId="{9AA83F91-4D9D-4623-8335-5BF88B5F82B7}"/>
          </ac:spMkLst>
        </pc:spChg>
        <pc:spChg chg="mod">
          <ac:chgData name="Christel Maes" userId="7e61469a-7c21-464c-bace-a1bda262211a" providerId="ADAL" clId="{FD699E52-3DB6-49E0-9028-1C5A9976B763}" dt="2020-03-05T15:11:07.596" v="227" actId="6549"/>
          <ac:spMkLst>
            <pc:docMk/>
            <pc:sldMk cId="802877074" sldId="351"/>
            <ac:spMk id="8" creationId="{00000000-0000-0000-0000-000000000000}"/>
          </ac:spMkLst>
        </pc:spChg>
        <pc:picChg chg="add mod ord">
          <ac:chgData name="Christel Maes" userId="7e61469a-7c21-464c-bace-a1bda262211a" providerId="ADAL" clId="{FD699E52-3DB6-49E0-9028-1C5A9976B763}" dt="2020-03-05T15:12:29.875" v="249" actId="1076"/>
          <ac:picMkLst>
            <pc:docMk/>
            <pc:sldMk cId="802877074" sldId="351"/>
            <ac:picMk id="5" creationId="{0B67841B-8EB1-49A4-ACDA-A76B363BB5A6}"/>
          </ac:picMkLst>
        </pc:picChg>
        <pc:picChg chg="del">
          <ac:chgData name="Christel Maes" userId="7e61469a-7c21-464c-bace-a1bda262211a" providerId="ADAL" clId="{FD699E52-3DB6-49E0-9028-1C5A9976B763}" dt="2020-03-05T15:10:57.742" v="224" actId="478"/>
          <ac:picMkLst>
            <pc:docMk/>
            <pc:sldMk cId="802877074" sldId="351"/>
            <ac:picMk id="7" creationId="{00000000-0000-0000-0000-000000000000}"/>
          </ac:picMkLst>
        </pc:picChg>
      </pc:sldChg>
      <pc:sldChg chg="addSp delSp modSp">
        <pc:chgData name="Christel Maes" userId="7e61469a-7c21-464c-bace-a1bda262211a" providerId="ADAL" clId="{FD699E52-3DB6-49E0-9028-1C5A9976B763}" dt="2020-03-10T17:36:00.175" v="713" actId="1076"/>
        <pc:sldMkLst>
          <pc:docMk/>
          <pc:sldMk cId="1043037631" sldId="352"/>
        </pc:sldMkLst>
        <pc:spChg chg="mod">
          <ac:chgData name="Christel Maes" userId="7e61469a-7c21-464c-bace-a1bda262211a" providerId="ADAL" clId="{FD699E52-3DB6-49E0-9028-1C5A9976B763}" dt="2020-03-10T17:35:36.354" v="705" actId="12"/>
          <ac:spMkLst>
            <pc:docMk/>
            <pc:sldMk cId="1043037631" sldId="352"/>
            <ac:spMk id="3" creationId="{00000000-0000-0000-0000-000000000000}"/>
          </ac:spMkLst>
        </pc:spChg>
        <pc:spChg chg="add del mod">
          <ac:chgData name="Christel Maes" userId="7e61469a-7c21-464c-bace-a1bda262211a" providerId="ADAL" clId="{FD699E52-3DB6-49E0-9028-1C5A9976B763}" dt="2020-03-05T16:23:41.173" v="454" actId="478"/>
          <ac:spMkLst>
            <pc:docMk/>
            <pc:sldMk cId="1043037631" sldId="352"/>
            <ac:spMk id="5" creationId="{278AB6EE-1FE9-426B-AFC3-CECFEC464188}"/>
          </ac:spMkLst>
        </pc:spChg>
        <pc:spChg chg="del">
          <ac:chgData name="Christel Maes" userId="7e61469a-7c21-464c-bace-a1bda262211a" providerId="ADAL" clId="{FD699E52-3DB6-49E0-9028-1C5A9976B763}" dt="2020-03-05T15:29:57.672" v="283" actId="478"/>
          <ac:spMkLst>
            <pc:docMk/>
            <pc:sldMk cId="1043037631" sldId="352"/>
            <ac:spMk id="7" creationId="{00000000-0000-0000-0000-000000000000}"/>
          </ac:spMkLst>
        </pc:spChg>
        <pc:spChg chg="mod">
          <ac:chgData name="Christel Maes" userId="7e61469a-7c21-464c-bace-a1bda262211a" providerId="ADAL" clId="{FD699E52-3DB6-49E0-9028-1C5A9976B763}" dt="2020-03-10T17:36:00.175" v="713" actId="1076"/>
          <ac:spMkLst>
            <pc:docMk/>
            <pc:sldMk cId="1043037631" sldId="352"/>
            <ac:spMk id="8" creationId="{00000000-0000-0000-0000-000000000000}"/>
          </ac:spMkLst>
        </pc:spChg>
        <pc:spChg chg="add mod">
          <ac:chgData name="Christel Maes" userId="7e61469a-7c21-464c-bace-a1bda262211a" providerId="ADAL" clId="{FD699E52-3DB6-49E0-9028-1C5A9976B763}" dt="2020-03-10T17:35:53.289" v="711" actId="1036"/>
          <ac:spMkLst>
            <pc:docMk/>
            <pc:sldMk cId="1043037631" sldId="352"/>
            <ac:spMk id="9" creationId="{DDA4A109-BDCE-4D6E-9773-ECDB9142763C}"/>
          </ac:spMkLst>
        </pc:spChg>
        <pc:picChg chg="del mod">
          <ac:chgData name="Christel Maes" userId="7e61469a-7c21-464c-bace-a1bda262211a" providerId="ADAL" clId="{FD699E52-3DB6-49E0-9028-1C5A9976B763}" dt="2020-03-05T16:24:31.958" v="464" actId="478"/>
          <ac:picMkLst>
            <pc:docMk/>
            <pc:sldMk cId="1043037631" sldId="352"/>
            <ac:picMk id="6" creationId="{00000000-0000-0000-0000-000000000000}"/>
          </ac:picMkLst>
        </pc:picChg>
        <pc:picChg chg="add mod modCrop">
          <ac:chgData name="Christel Maes" userId="7e61469a-7c21-464c-bace-a1bda262211a" providerId="ADAL" clId="{FD699E52-3DB6-49E0-9028-1C5A9976B763}" dt="2020-03-10T17:35:28.803" v="704" actId="1076"/>
          <ac:picMkLst>
            <pc:docMk/>
            <pc:sldMk cId="1043037631" sldId="352"/>
            <ac:picMk id="11" creationId="{0C01E41D-3C22-4B8A-861C-0081B12B58C2}"/>
          </ac:picMkLst>
        </pc:picChg>
        <pc:cxnChg chg="mod">
          <ac:chgData name="Christel Maes" userId="7e61469a-7c21-464c-bace-a1bda262211a" providerId="ADAL" clId="{FD699E52-3DB6-49E0-9028-1C5A9976B763}" dt="2020-03-10T17:35:57.160" v="712" actId="1076"/>
          <ac:cxnSpMkLst>
            <pc:docMk/>
            <pc:sldMk cId="1043037631" sldId="352"/>
            <ac:cxnSpMk id="10" creationId="{00000000-0000-0000-0000-000000000000}"/>
          </ac:cxnSpMkLst>
        </pc:cxnChg>
      </pc:sldChg>
      <pc:sldChg chg="modSp">
        <pc:chgData name="Christel Maes" userId="7e61469a-7c21-464c-bace-a1bda262211a" providerId="ADAL" clId="{FD699E52-3DB6-49E0-9028-1C5A9976B763}" dt="2020-03-05T15:31:47.555" v="304" actId="20577"/>
        <pc:sldMkLst>
          <pc:docMk/>
          <pc:sldMk cId="2506921208" sldId="354"/>
        </pc:sldMkLst>
        <pc:spChg chg="mod">
          <ac:chgData name="Christel Maes" userId="7e61469a-7c21-464c-bace-a1bda262211a" providerId="ADAL" clId="{FD699E52-3DB6-49E0-9028-1C5A9976B763}" dt="2020-03-05T15:31:47.555" v="304" actId="20577"/>
          <ac:spMkLst>
            <pc:docMk/>
            <pc:sldMk cId="2506921208" sldId="354"/>
            <ac:spMk id="3" creationId="{00000000-0000-0000-0000-000000000000}"/>
          </ac:spMkLst>
        </pc:spChg>
      </pc:sldChg>
      <pc:sldChg chg="modSp">
        <pc:chgData name="Christel Maes" userId="7e61469a-7c21-464c-bace-a1bda262211a" providerId="ADAL" clId="{FD699E52-3DB6-49E0-9028-1C5A9976B763}" dt="2020-03-10T17:37:14.189" v="719" actId="20577"/>
        <pc:sldMkLst>
          <pc:docMk/>
          <pc:sldMk cId="502674860" sldId="355"/>
        </pc:sldMkLst>
        <pc:spChg chg="mod">
          <ac:chgData name="Christel Maes" userId="7e61469a-7c21-464c-bace-a1bda262211a" providerId="ADAL" clId="{FD699E52-3DB6-49E0-9028-1C5A9976B763}" dt="2020-03-10T17:37:14.189" v="719" actId="20577"/>
          <ac:spMkLst>
            <pc:docMk/>
            <pc:sldMk cId="502674860" sldId="355"/>
            <ac:spMk id="2" creationId="{00000000-0000-0000-0000-000000000000}"/>
          </ac:spMkLst>
        </pc:spChg>
        <pc:spChg chg="mod">
          <ac:chgData name="Christel Maes" userId="7e61469a-7c21-464c-bace-a1bda262211a" providerId="ADAL" clId="{FD699E52-3DB6-49E0-9028-1C5A9976B763}" dt="2020-03-05T16:07:29.296" v="452" actId="27636"/>
          <ac:spMkLst>
            <pc:docMk/>
            <pc:sldMk cId="502674860" sldId="355"/>
            <ac:spMk id="3" creationId="{00000000-0000-0000-0000-000000000000}"/>
          </ac:spMkLst>
        </pc:spChg>
      </pc:sldChg>
      <pc:sldChg chg="addSp delSp modSp">
        <pc:chgData name="Christel Maes" userId="7e61469a-7c21-464c-bace-a1bda262211a" providerId="ADAL" clId="{FD699E52-3DB6-49E0-9028-1C5A9976B763}" dt="2020-03-10T17:37:51.349" v="740" actId="6549"/>
        <pc:sldMkLst>
          <pc:docMk/>
          <pc:sldMk cId="2681611279" sldId="356"/>
        </pc:sldMkLst>
        <pc:spChg chg="mod">
          <ac:chgData name="Christel Maes" userId="7e61469a-7c21-464c-bace-a1bda262211a" providerId="ADAL" clId="{FD699E52-3DB6-49E0-9028-1C5A9976B763}" dt="2020-03-10T17:37:51.349" v="740" actId="6549"/>
          <ac:spMkLst>
            <pc:docMk/>
            <pc:sldMk cId="2681611279" sldId="356"/>
            <ac:spMk id="2" creationId="{00000000-0000-0000-0000-000000000000}"/>
          </ac:spMkLst>
        </pc:spChg>
        <pc:spChg chg="add del mod">
          <ac:chgData name="Christel Maes" userId="7e61469a-7c21-464c-bace-a1bda262211a" providerId="ADAL" clId="{FD699E52-3DB6-49E0-9028-1C5A9976B763}" dt="2020-03-05T15:55:29.578" v="408" actId="478"/>
          <ac:spMkLst>
            <pc:docMk/>
            <pc:sldMk cId="2681611279" sldId="356"/>
            <ac:spMk id="3" creationId="{B7828CBE-3F86-44BC-838C-30DB8557ABB5}"/>
          </ac:spMkLst>
        </pc:spChg>
        <pc:spChg chg="mod">
          <ac:chgData name="Christel Maes" userId="7e61469a-7c21-464c-bace-a1bda262211a" providerId="ADAL" clId="{FD699E52-3DB6-49E0-9028-1C5A9976B763}" dt="2020-03-05T15:55:07.154" v="403" actId="403"/>
          <ac:spMkLst>
            <pc:docMk/>
            <pc:sldMk cId="2681611279" sldId="356"/>
            <ac:spMk id="6" creationId="{00000000-0000-0000-0000-000000000000}"/>
          </ac:spMkLst>
        </pc:spChg>
        <pc:spChg chg="mod">
          <ac:chgData name="Christel Maes" userId="7e61469a-7c21-464c-bace-a1bda262211a" providerId="ADAL" clId="{FD699E52-3DB6-49E0-9028-1C5A9976B763}" dt="2020-03-05T15:55:21.698" v="407" actId="14100"/>
          <ac:spMkLst>
            <pc:docMk/>
            <pc:sldMk cId="2681611279" sldId="356"/>
            <ac:spMk id="13" creationId="{00000000-0000-0000-0000-000000000000}"/>
          </ac:spMkLst>
        </pc:spChg>
      </pc:sldChg>
      <pc:sldChg chg="addSp delSp modSp modAnim">
        <pc:chgData name="Christel Maes" userId="7e61469a-7c21-464c-bace-a1bda262211a" providerId="ADAL" clId="{FD699E52-3DB6-49E0-9028-1C5A9976B763}" dt="2020-03-10T17:38:01.517" v="741"/>
        <pc:sldMkLst>
          <pc:docMk/>
          <pc:sldMk cId="4136785010" sldId="357"/>
        </pc:sldMkLst>
        <pc:spChg chg="mod">
          <ac:chgData name="Christel Maes" userId="7e61469a-7c21-464c-bace-a1bda262211a" providerId="ADAL" clId="{FD699E52-3DB6-49E0-9028-1C5A9976B763}" dt="2020-03-10T17:38:01.517" v="741"/>
          <ac:spMkLst>
            <pc:docMk/>
            <pc:sldMk cId="4136785010" sldId="357"/>
            <ac:spMk id="2" creationId="{00000000-0000-0000-0000-000000000000}"/>
          </ac:spMkLst>
        </pc:spChg>
        <pc:spChg chg="mod">
          <ac:chgData name="Christel Maes" userId="7e61469a-7c21-464c-bace-a1bda262211a" providerId="ADAL" clId="{FD699E52-3DB6-49E0-9028-1C5A9976B763}" dt="2020-03-05T15:46:19.024" v="380" actId="255"/>
          <ac:spMkLst>
            <pc:docMk/>
            <pc:sldMk cId="4136785010" sldId="357"/>
            <ac:spMk id="3" creationId="{00000000-0000-0000-0000-000000000000}"/>
          </ac:spMkLst>
        </pc:spChg>
        <pc:spChg chg="mod">
          <ac:chgData name="Christel Maes" userId="7e61469a-7c21-464c-bace-a1bda262211a" providerId="ADAL" clId="{FD699E52-3DB6-49E0-9028-1C5A9976B763}" dt="2020-03-05T15:47:23.274" v="391" actId="6549"/>
          <ac:spMkLst>
            <pc:docMk/>
            <pc:sldMk cId="4136785010" sldId="357"/>
            <ac:spMk id="5" creationId="{00000000-0000-0000-0000-000000000000}"/>
          </ac:spMkLst>
        </pc:spChg>
        <pc:spChg chg="mod">
          <ac:chgData name="Christel Maes" userId="7e61469a-7c21-464c-bace-a1bda262211a" providerId="ADAL" clId="{FD699E52-3DB6-49E0-9028-1C5A9976B763}" dt="2020-03-05T15:53:48.424" v="395" actId="255"/>
          <ac:spMkLst>
            <pc:docMk/>
            <pc:sldMk cId="4136785010" sldId="357"/>
            <ac:spMk id="6" creationId="{00000000-0000-0000-0000-000000000000}"/>
          </ac:spMkLst>
        </pc:spChg>
        <pc:spChg chg="add del mod">
          <ac:chgData name="Christel Maes" userId="7e61469a-7c21-464c-bace-a1bda262211a" providerId="ADAL" clId="{FD699E52-3DB6-49E0-9028-1C5A9976B763}" dt="2020-03-05T15:53:55.201" v="397" actId="478"/>
          <ac:spMkLst>
            <pc:docMk/>
            <pc:sldMk cId="4136785010" sldId="357"/>
            <ac:spMk id="7" creationId="{DC33DAF9-6F14-4581-9846-0449F8FE73ED}"/>
          </ac:spMkLst>
        </pc:spChg>
        <pc:spChg chg="add del mod">
          <ac:chgData name="Christel Maes" userId="7e61469a-7c21-464c-bace-a1bda262211a" providerId="ADAL" clId="{FD699E52-3DB6-49E0-9028-1C5A9976B763}" dt="2020-03-05T15:53:53.265" v="396" actId="478"/>
          <ac:spMkLst>
            <pc:docMk/>
            <pc:sldMk cId="4136785010" sldId="357"/>
            <ac:spMk id="13" creationId="{DB68E630-CF3C-49CE-8360-917C29E0DDEF}"/>
          </ac:spMkLst>
        </pc:spChg>
        <pc:picChg chg="mod">
          <ac:chgData name="Christel Maes" userId="7e61469a-7c21-464c-bace-a1bda262211a" providerId="ADAL" clId="{FD699E52-3DB6-49E0-9028-1C5A9976B763}" dt="2020-03-05T15:53:59.749" v="398" actId="1076"/>
          <ac:picMkLst>
            <pc:docMk/>
            <pc:sldMk cId="4136785010" sldId="357"/>
            <ac:picMk id="9" creationId="{00000000-0000-0000-0000-000000000000}"/>
          </ac:picMkLst>
        </pc:picChg>
        <pc:picChg chg="mod">
          <ac:chgData name="Christel Maes" userId="7e61469a-7c21-464c-bace-a1bda262211a" providerId="ADAL" clId="{FD699E52-3DB6-49E0-9028-1C5A9976B763}" dt="2020-03-05T15:54:01.329" v="399" actId="1076"/>
          <ac:picMkLst>
            <pc:docMk/>
            <pc:sldMk cId="4136785010" sldId="357"/>
            <ac:picMk id="10" creationId="{00000000-0000-0000-0000-000000000000}"/>
          </ac:picMkLst>
        </pc:picChg>
        <pc:picChg chg="mod">
          <ac:chgData name="Christel Maes" userId="7e61469a-7c21-464c-bace-a1bda262211a" providerId="ADAL" clId="{FD699E52-3DB6-49E0-9028-1C5A9976B763}" dt="2020-03-05T15:46:23.538" v="381" actId="1076"/>
          <ac:picMkLst>
            <pc:docMk/>
            <pc:sldMk cId="4136785010" sldId="357"/>
            <ac:picMk id="11" creationId="{00000000-0000-0000-0000-000000000000}"/>
          </ac:picMkLst>
        </pc:picChg>
      </pc:sldChg>
      <pc:sldChg chg="addSp delSp modSp">
        <pc:chgData name="Christel Maes" userId="7e61469a-7c21-464c-bace-a1bda262211a" providerId="ADAL" clId="{FD699E52-3DB6-49E0-9028-1C5A9976B763}" dt="2020-03-10T17:38:04.309" v="742"/>
        <pc:sldMkLst>
          <pc:docMk/>
          <pc:sldMk cId="3345094231" sldId="358"/>
        </pc:sldMkLst>
        <pc:spChg chg="mod">
          <ac:chgData name="Christel Maes" userId="7e61469a-7c21-464c-bace-a1bda262211a" providerId="ADAL" clId="{FD699E52-3DB6-49E0-9028-1C5A9976B763}" dt="2020-03-10T17:38:04.309" v="742"/>
          <ac:spMkLst>
            <pc:docMk/>
            <pc:sldMk cId="3345094231" sldId="358"/>
            <ac:spMk id="2" creationId="{00000000-0000-0000-0000-000000000000}"/>
          </ac:spMkLst>
        </pc:spChg>
        <pc:spChg chg="mod">
          <ac:chgData name="Christel Maes" userId="7e61469a-7c21-464c-bace-a1bda262211a" providerId="ADAL" clId="{FD699E52-3DB6-49E0-9028-1C5A9976B763}" dt="2020-03-05T16:34:38.734" v="611" actId="27636"/>
          <ac:spMkLst>
            <pc:docMk/>
            <pc:sldMk cId="3345094231" sldId="358"/>
            <ac:spMk id="3" creationId="{00000000-0000-0000-0000-000000000000}"/>
          </ac:spMkLst>
        </pc:spChg>
        <pc:spChg chg="add del mod">
          <ac:chgData name="Christel Maes" userId="7e61469a-7c21-464c-bace-a1bda262211a" providerId="ADAL" clId="{FD699E52-3DB6-49E0-9028-1C5A9976B763}" dt="2020-03-05T16:33:21.376" v="569" actId="478"/>
          <ac:spMkLst>
            <pc:docMk/>
            <pc:sldMk cId="3345094231" sldId="358"/>
            <ac:spMk id="5" creationId="{361182D6-1298-4237-A25B-40B119F411BC}"/>
          </ac:spMkLst>
        </pc:spChg>
        <pc:spChg chg="del mod">
          <ac:chgData name="Christel Maes" userId="7e61469a-7c21-464c-bace-a1bda262211a" providerId="ADAL" clId="{FD699E52-3DB6-49E0-9028-1C5A9976B763}" dt="2020-03-05T15:44:48.778" v="373" actId="478"/>
          <ac:spMkLst>
            <pc:docMk/>
            <pc:sldMk cId="3345094231" sldId="358"/>
            <ac:spMk id="8" creationId="{00000000-0000-0000-0000-000000000000}"/>
          </ac:spMkLst>
        </pc:spChg>
        <pc:spChg chg="mod">
          <ac:chgData name="Christel Maes" userId="7e61469a-7c21-464c-bace-a1bda262211a" providerId="ADAL" clId="{FD699E52-3DB6-49E0-9028-1C5A9976B763}" dt="2020-03-05T16:34:01.230" v="581" actId="1038"/>
          <ac:spMkLst>
            <pc:docMk/>
            <pc:sldMk cId="3345094231" sldId="358"/>
            <ac:spMk id="9" creationId="{00000000-0000-0000-0000-000000000000}"/>
          </ac:spMkLst>
        </pc:spChg>
        <pc:spChg chg="add mod">
          <ac:chgData name="Christel Maes" userId="7e61469a-7c21-464c-bace-a1bda262211a" providerId="ADAL" clId="{FD699E52-3DB6-49E0-9028-1C5A9976B763}" dt="2020-03-05T16:34:07.921" v="600" actId="1036"/>
          <ac:spMkLst>
            <pc:docMk/>
            <pc:sldMk cId="3345094231" sldId="358"/>
            <ac:spMk id="10" creationId="{F153DE84-7AFD-4A72-B8CD-E9986600684D}"/>
          </ac:spMkLst>
        </pc:spChg>
        <pc:spChg chg="add del">
          <ac:chgData name="Christel Maes" userId="7e61469a-7c21-464c-bace-a1bda262211a" providerId="ADAL" clId="{FD699E52-3DB6-49E0-9028-1C5A9976B763}" dt="2020-03-05T16:33:30.107" v="570" actId="478"/>
          <ac:spMkLst>
            <pc:docMk/>
            <pc:sldMk cId="3345094231" sldId="358"/>
            <ac:spMk id="11" creationId="{FB08A6D9-A727-45A1-8E0E-6F367EA6425E}"/>
          </ac:spMkLst>
        </pc:spChg>
        <pc:spChg chg="add mod">
          <ac:chgData name="Christel Maes" userId="7e61469a-7c21-464c-bace-a1bda262211a" providerId="ADAL" clId="{FD699E52-3DB6-49E0-9028-1C5A9976B763}" dt="2020-03-05T16:33:54.228" v="576" actId="167"/>
          <ac:spMkLst>
            <pc:docMk/>
            <pc:sldMk cId="3345094231" sldId="358"/>
            <ac:spMk id="12" creationId="{5A6B75F1-3785-4D71-95EC-5A956ABD3D16}"/>
          </ac:spMkLst>
        </pc:spChg>
        <pc:picChg chg="add mod">
          <ac:chgData name="Christel Maes" userId="7e61469a-7c21-464c-bace-a1bda262211a" providerId="ADAL" clId="{FD699E52-3DB6-49E0-9028-1C5A9976B763}" dt="2020-03-05T16:34:42.806" v="612" actId="1076"/>
          <ac:picMkLst>
            <pc:docMk/>
            <pc:sldMk cId="3345094231" sldId="358"/>
            <ac:picMk id="6" creationId="{84A52338-7D3C-4740-8795-37F561B9CE63}"/>
          </ac:picMkLst>
        </pc:picChg>
        <pc:picChg chg="del">
          <ac:chgData name="Christel Maes" userId="7e61469a-7c21-464c-bace-a1bda262211a" providerId="ADAL" clId="{FD699E52-3DB6-49E0-9028-1C5A9976B763}" dt="2020-03-05T16:31:58.681" v="552" actId="478"/>
          <ac:picMkLst>
            <pc:docMk/>
            <pc:sldMk cId="3345094231" sldId="358"/>
            <ac:picMk id="7" creationId="{00000000-0000-0000-0000-000000000000}"/>
          </ac:picMkLst>
        </pc:picChg>
      </pc:sldChg>
    </pc:docChg>
  </pc:docChgLst>
  <pc:docChgLst>
    <pc:chgData name="Ellen Torfs" userId="c6aa1e10-4a12-4511-8c7c-135720d4f277" providerId="ADAL" clId="{A78AE03F-31D4-4B92-9712-428B10D3FDD8}"/>
    <pc:docChg chg="undo custSel addSld delSld modSld">
      <pc:chgData name="Ellen Torfs" userId="c6aa1e10-4a12-4511-8c7c-135720d4f277" providerId="ADAL" clId="{A78AE03F-31D4-4B92-9712-428B10D3FDD8}" dt="2020-06-18T15:04:35.328" v="719" actId="20577"/>
      <pc:docMkLst>
        <pc:docMk/>
      </pc:docMkLst>
      <pc:sldChg chg="modSp">
        <pc:chgData name="Ellen Torfs" userId="c6aa1e10-4a12-4511-8c7c-135720d4f277" providerId="ADAL" clId="{A78AE03F-31D4-4B92-9712-428B10D3FDD8}" dt="2020-06-18T14:51:45.122" v="634" actId="20577"/>
        <pc:sldMkLst>
          <pc:docMk/>
          <pc:sldMk cId="3595008463" sldId="292"/>
        </pc:sldMkLst>
        <pc:spChg chg="mod">
          <ac:chgData name="Ellen Torfs" userId="c6aa1e10-4a12-4511-8c7c-135720d4f277" providerId="ADAL" clId="{A78AE03F-31D4-4B92-9712-428B10D3FDD8}" dt="2020-06-18T14:51:45.122" v="634" actId="20577"/>
          <ac:spMkLst>
            <pc:docMk/>
            <pc:sldMk cId="3595008463" sldId="292"/>
            <ac:spMk id="3" creationId="{00000000-0000-0000-0000-000000000000}"/>
          </ac:spMkLst>
        </pc:spChg>
      </pc:sldChg>
      <pc:sldChg chg="modSp del">
        <pc:chgData name="Ellen Torfs" userId="c6aa1e10-4a12-4511-8c7c-135720d4f277" providerId="ADAL" clId="{A78AE03F-31D4-4B92-9712-428B10D3FDD8}" dt="2020-06-18T14:12:19.237" v="268" actId="2696"/>
        <pc:sldMkLst>
          <pc:docMk/>
          <pc:sldMk cId="1543302064" sldId="343"/>
        </pc:sldMkLst>
        <pc:spChg chg="mod">
          <ac:chgData name="Ellen Torfs" userId="c6aa1e10-4a12-4511-8c7c-135720d4f277" providerId="ADAL" clId="{A78AE03F-31D4-4B92-9712-428B10D3FDD8}" dt="2020-06-18T14:06:54.703" v="83" actId="20577"/>
          <ac:spMkLst>
            <pc:docMk/>
            <pc:sldMk cId="1543302064" sldId="343"/>
            <ac:spMk id="3" creationId="{00000000-0000-0000-0000-000000000000}"/>
          </ac:spMkLst>
        </pc:spChg>
      </pc:sldChg>
      <pc:sldChg chg="modSp del">
        <pc:chgData name="Ellen Torfs" userId="c6aa1e10-4a12-4511-8c7c-135720d4f277" providerId="ADAL" clId="{A78AE03F-31D4-4B92-9712-428B10D3FDD8}" dt="2020-06-18T14:12:19.234" v="267" actId="2696"/>
        <pc:sldMkLst>
          <pc:docMk/>
          <pc:sldMk cId="3669195357" sldId="344"/>
        </pc:sldMkLst>
        <pc:spChg chg="mod">
          <ac:chgData name="Ellen Torfs" userId="c6aa1e10-4a12-4511-8c7c-135720d4f277" providerId="ADAL" clId="{A78AE03F-31D4-4B92-9712-428B10D3FDD8}" dt="2020-06-18T14:10:11.371" v="265" actId="20577"/>
          <ac:spMkLst>
            <pc:docMk/>
            <pc:sldMk cId="3669195357" sldId="344"/>
            <ac:spMk id="3" creationId="{00000000-0000-0000-0000-000000000000}"/>
          </ac:spMkLst>
        </pc:spChg>
      </pc:sldChg>
      <pc:sldChg chg="modSp">
        <pc:chgData name="Ellen Torfs" userId="c6aa1e10-4a12-4511-8c7c-135720d4f277" providerId="ADAL" clId="{A78AE03F-31D4-4B92-9712-428B10D3FDD8}" dt="2020-06-18T14:13:03.101" v="278" actId="20577"/>
        <pc:sldMkLst>
          <pc:docMk/>
          <pc:sldMk cId="2127847359" sldId="345"/>
        </pc:sldMkLst>
        <pc:spChg chg="mod">
          <ac:chgData name="Ellen Torfs" userId="c6aa1e10-4a12-4511-8c7c-135720d4f277" providerId="ADAL" clId="{A78AE03F-31D4-4B92-9712-428B10D3FDD8}" dt="2020-06-18T14:13:03.101" v="278" actId="20577"/>
          <ac:spMkLst>
            <pc:docMk/>
            <pc:sldMk cId="2127847359" sldId="345"/>
            <ac:spMk id="3" creationId="{00000000-0000-0000-0000-000000000000}"/>
          </ac:spMkLst>
        </pc:spChg>
      </pc:sldChg>
      <pc:sldChg chg="modSp">
        <pc:chgData name="Ellen Torfs" userId="c6aa1e10-4a12-4511-8c7c-135720d4f277" providerId="ADAL" clId="{A78AE03F-31D4-4B92-9712-428B10D3FDD8}" dt="2020-06-18T14:16:10.195" v="323" actId="20577"/>
        <pc:sldMkLst>
          <pc:docMk/>
          <pc:sldMk cId="3545147380" sldId="346"/>
        </pc:sldMkLst>
        <pc:spChg chg="mod">
          <ac:chgData name="Ellen Torfs" userId="c6aa1e10-4a12-4511-8c7c-135720d4f277" providerId="ADAL" clId="{A78AE03F-31D4-4B92-9712-428B10D3FDD8}" dt="2020-06-18T14:16:10.195" v="323" actId="20577"/>
          <ac:spMkLst>
            <pc:docMk/>
            <pc:sldMk cId="3545147380" sldId="346"/>
            <ac:spMk id="3" creationId="{00000000-0000-0000-0000-000000000000}"/>
          </ac:spMkLst>
        </pc:spChg>
      </pc:sldChg>
      <pc:sldChg chg="modSp">
        <pc:chgData name="Ellen Torfs" userId="c6aa1e10-4a12-4511-8c7c-135720d4f277" providerId="ADAL" clId="{A78AE03F-31D4-4B92-9712-428B10D3FDD8}" dt="2020-06-18T14:20:20.654" v="481" actId="20577"/>
        <pc:sldMkLst>
          <pc:docMk/>
          <pc:sldMk cId="4077165117" sldId="348"/>
        </pc:sldMkLst>
        <pc:spChg chg="mod">
          <ac:chgData name="Ellen Torfs" userId="c6aa1e10-4a12-4511-8c7c-135720d4f277" providerId="ADAL" clId="{A78AE03F-31D4-4B92-9712-428B10D3FDD8}" dt="2020-06-18T14:20:20.654" v="481" actId="20577"/>
          <ac:spMkLst>
            <pc:docMk/>
            <pc:sldMk cId="4077165117" sldId="348"/>
            <ac:spMk id="3" creationId="{00000000-0000-0000-0000-000000000000}"/>
          </ac:spMkLst>
        </pc:spChg>
      </pc:sldChg>
      <pc:sldChg chg="modSp">
        <pc:chgData name="Ellen Torfs" userId="c6aa1e10-4a12-4511-8c7c-135720d4f277" providerId="ADAL" clId="{A78AE03F-31D4-4B92-9712-428B10D3FDD8}" dt="2020-06-18T14:34:10.133" v="562" actId="1076"/>
        <pc:sldMkLst>
          <pc:docMk/>
          <pc:sldMk cId="1917669945" sldId="349"/>
        </pc:sldMkLst>
        <pc:spChg chg="mod">
          <ac:chgData name="Ellen Torfs" userId="c6aa1e10-4a12-4511-8c7c-135720d4f277" providerId="ADAL" clId="{A78AE03F-31D4-4B92-9712-428B10D3FDD8}" dt="2020-06-18T14:34:10.133" v="562" actId="1076"/>
          <ac:spMkLst>
            <pc:docMk/>
            <pc:sldMk cId="1917669945" sldId="349"/>
            <ac:spMk id="8" creationId="{18BBD0CA-DC5D-4538-9B60-75CCFF9BF67C}"/>
          </ac:spMkLst>
        </pc:spChg>
        <pc:picChg chg="mod">
          <ac:chgData name="Ellen Torfs" userId="c6aa1e10-4a12-4511-8c7c-135720d4f277" providerId="ADAL" clId="{A78AE03F-31D4-4B92-9712-428B10D3FDD8}" dt="2020-06-18T14:34:08.261" v="561" actId="1076"/>
          <ac:picMkLst>
            <pc:docMk/>
            <pc:sldMk cId="1917669945" sldId="349"/>
            <ac:picMk id="7" creationId="{3FA356B8-7AE8-440C-AE14-79E8FCBBA7C5}"/>
          </ac:picMkLst>
        </pc:picChg>
      </pc:sldChg>
      <pc:sldChg chg="modSp">
        <pc:chgData name="Ellen Torfs" userId="c6aa1e10-4a12-4511-8c7c-135720d4f277" providerId="ADAL" clId="{A78AE03F-31D4-4B92-9712-428B10D3FDD8}" dt="2020-06-18T14:32:45.744" v="558" actId="20577"/>
        <pc:sldMkLst>
          <pc:docMk/>
          <pc:sldMk cId="2218130536" sldId="350"/>
        </pc:sldMkLst>
        <pc:spChg chg="mod">
          <ac:chgData name="Ellen Torfs" userId="c6aa1e10-4a12-4511-8c7c-135720d4f277" providerId="ADAL" clId="{A78AE03F-31D4-4B92-9712-428B10D3FDD8}" dt="2020-06-18T14:32:45.744" v="558" actId="20577"/>
          <ac:spMkLst>
            <pc:docMk/>
            <pc:sldMk cId="2218130536" sldId="350"/>
            <ac:spMk id="3" creationId="{00000000-0000-0000-0000-000000000000}"/>
          </ac:spMkLst>
        </pc:spChg>
        <pc:spChg chg="mod">
          <ac:chgData name="Ellen Torfs" userId="c6aa1e10-4a12-4511-8c7c-135720d4f277" providerId="ADAL" clId="{A78AE03F-31D4-4B92-9712-428B10D3FDD8}" dt="2020-06-18T14:30:42.038" v="535" actId="20577"/>
          <ac:spMkLst>
            <pc:docMk/>
            <pc:sldMk cId="2218130536" sldId="350"/>
            <ac:spMk id="5" creationId="{206FD88C-BFC5-41E6-9738-66C94B3CE508}"/>
          </ac:spMkLst>
        </pc:spChg>
        <pc:picChg chg="mod">
          <ac:chgData name="Ellen Torfs" userId="c6aa1e10-4a12-4511-8c7c-135720d4f277" providerId="ADAL" clId="{A78AE03F-31D4-4B92-9712-428B10D3FDD8}" dt="2020-06-18T14:32:01.878" v="553" actId="1076"/>
          <ac:picMkLst>
            <pc:docMk/>
            <pc:sldMk cId="2218130536" sldId="350"/>
            <ac:picMk id="6" creationId="{9BB2CFE6-6512-47FF-B98A-4725E73D5A12}"/>
          </ac:picMkLst>
        </pc:picChg>
      </pc:sldChg>
      <pc:sldChg chg="modSp">
        <pc:chgData name="Ellen Torfs" userId="c6aa1e10-4a12-4511-8c7c-135720d4f277" providerId="ADAL" clId="{A78AE03F-31D4-4B92-9712-428B10D3FDD8}" dt="2020-06-18T14:33:55.247" v="559" actId="1076"/>
        <pc:sldMkLst>
          <pc:docMk/>
          <pc:sldMk cId="802877074" sldId="351"/>
        </pc:sldMkLst>
        <pc:picChg chg="mod">
          <ac:chgData name="Ellen Torfs" userId="c6aa1e10-4a12-4511-8c7c-135720d4f277" providerId="ADAL" clId="{A78AE03F-31D4-4B92-9712-428B10D3FDD8}" dt="2020-06-18T14:33:55.247" v="559" actId="1076"/>
          <ac:picMkLst>
            <pc:docMk/>
            <pc:sldMk cId="802877074" sldId="351"/>
            <ac:picMk id="5" creationId="{0B67841B-8EB1-49A4-ACDA-A76B363BB5A6}"/>
          </ac:picMkLst>
        </pc:picChg>
      </pc:sldChg>
      <pc:sldChg chg="modSp">
        <pc:chgData name="Ellen Torfs" userId="c6aa1e10-4a12-4511-8c7c-135720d4f277" providerId="ADAL" clId="{A78AE03F-31D4-4B92-9712-428B10D3FDD8}" dt="2020-06-18T14:46:52.190" v="570" actId="14100"/>
        <pc:sldMkLst>
          <pc:docMk/>
          <pc:sldMk cId="1043037631" sldId="352"/>
        </pc:sldMkLst>
        <pc:spChg chg="mod">
          <ac:chgData name="Ellen Torfs" userId="c6aa1e10-4a12-4511-8c7c-135720d4f277" providerId="ADAL" clId="{A78AE03F-31D4-4B92-9712-428B10D3FDD8}" dt="2020-06-18T14:46:52.190" v="570" actId="14100"/>
          <ac:spMkLst>
            <pc:docMk/>
            <pc:sldMk cId="1043037631" sldId="352"/>
            <ac:spMk id="8" creationId="{00000000-0000-0000-0000-000000000000}"/>
          </ac:spMkLst>
        </pc:spChg>
      </pc:sldChg>
      <pc:sldChg chg="modSp">
        <pc:chgData name="Ellen Torfs" userId="c6aa1e10-4a12-4511-8c7c-135720d4f277" providerId="ADAL" clId="{A78AE03F-31D4-4B92-9712-428B10D3FDD8}" dt="2020-06-18T14:49:08.057" v="592" actId="20577"/>
        <pc:sldMkLst>
          <pc:docMk/>
          <pc:sldMk cId="2506921208" sldId="354"/>
        </pc:sldMkLst>
        <pc:spChg chg="mod">
          <ac:chgData name="Ellen Torfs" userId="c6aa1e10-4a12-4511-8c7c-135720d4f277" providerId="ADAL" clId="{A78AE03F-31D4-4B92-9712-428B10D3FDD8}" dt="2020-06-18T14:49:08.057" v="592" actId="20577"/>
          <ac:spMkLst>
            <pc:docMk/>
            <pc:sldMk cId="2506921208" sldId="354"/>
            <ac:spMk id="2" creationId="{00000000-0000-0000-0000-000000000000}"/>
          </ac:spMkLst>
        </pc:spChg>
        <pc:spChg chg="mod">
          <ac:chgData name="Ellen Torfs" userId="c6aa1e10-4a12-4511-8c7c-135720d4f277" providerId="ADAL" clId="{A78AE03F-31D4-4B92-9712-428B10D3FDD8}" dt="2020-06-18T14:48:05.119" v="577" actId="20577"/>
          <ac:spMkLst>
            <pc:docMk/>
            <pc:sldMk cId="2506921208" sldId="354"/>
            <ac:spMk id="3" creationId="{00000000-0000-0000-0000-000000000000}"/>
          </ac:spMkLst>
        </pc:spChg>
      </pc:sldChg>
      <pc:sldChg chg="addSp delSp modSp delAnim modAnim">
        <pc:chgData name="Ellen Torfs" userId="c6aa1e10-4a12-4511-8c7c-135720d4f277" providerId="ADAL" clId="{A78AE03F-31D4-4B92-9712-428B10D3FDD8}" dt="2020-06-18T15:01:48.764" v="646" actId="14100"/>
        <pc:sldMkLst>
          <pc:docMk/>
          <pc:sldMk cId="4136785010" sldId="357"/>
        </pc:sldMkLst>
        <pc:spChg chg="mod">
          <ac:chgData name="Ellen Torfs" userId="c6aa1e10-4a12-4511-8c7c-135720d4f277" providerId="ADAL" clId="{A78AE03F-31D4-4B92-9712-428B10D3FDD8}" dt="2020-06-18T15:01:36.164" v="645" actId="1076"/>
          <ac:spMkLst>
            <pc:docMk/>
            <pc:sldMk cId="4136785010" sldId="357"/>
            <ac:spMk id="3" creationId="{00000000-0000-0000-0000-000000000000}"/>
          </ac:spMkLst>
        </pc:spChg>
        <pc:spChg chg="mod">
          <ac:chgData name="Ellen Torfs" userId="c6aa1e10-4a12-4511-8c7c-135720d4f277" providerId="ADAL" clId="{A78AE03F-31D4-4B92-9712-428B10D3FDD8}" dt="2020-06-18T15:01:26.326" v="642" actId="1076"/>
          <ac:spMkLst>
            <pc:docMk/>
            <pc:sldMk cId="4136785010" sldId="357"/>
            <ac:spMk id="5" creationId="{00000000-0000-0000-0000-000000000000}"/>
          </ac:spMkLst>
        </pc:spChg>
        <pc:spChg chg="del mod">
          <ac:chgData name="Ellen Torfs" userId="c6aa1e10-4a12-4511-8c7c-135720d4f277" providerId="ADAL" clId="{A78AE03F-31D4-4B92-9712-428B10D3FDD8}" dt="2020-06-18T15:01:23.031" v="641" actId="478"/>
          <ac:spMkLst>
            <pc:docMk/>
            <pc:sldMk cId="4136785010" sldId="357"/>
            <ac:spMk id="6" creationId="{00000000-0000-0000-0000-000000000000}"/>
          </ac:spMkLst>
        </pc:spChg>
        <pc:picChg chg="mod">
          <ac:chgData name="Ellen Torfs" userId="c6aa1e10-4a12-4511-8c7c-135720d4f277" providerId="ADAL" clId="{A78AE03F-31D4-4B92-9712-428B10D3FDD8}" dt="2020-06-18T15:01:48.764" v="646" actId="14100"/>
          <ac:picMkLst>
            <pc:docMk/>
            <pc:sldMk cId="4136785010" sldId="357"/>
            <ac:picMk id="9" creationId="{00000000-0000-0000-0000-000000000000}"/>
          </ac:picMkLst>
        </pc:picChg>
        <pc:picChg chg="del mod">
          <ac:chgData name="Ellen Torfs" userId="c6aa1e10-4a12-4511-8c7c-135720d4f277" providerId="ADAL" clId="{A78AE03F-31D4-4B92-9712-428B10D3FDD8}" dt="2020-06-18T15:01:02.347" v="636" actId="478"/>
          <ac:picMkLst>
            <pc:docMk/>
            <pc:sldMk cId="4136785010" sldId="357"/>
            <ac:picMk id="10" creationId="{00000000-0000-0000-0000-000000000000}"/>
          </ac:picMkLst>
        </pc:picChg>
        <pc:picChg chg="add del mod">
          <ac:chgData name="Ellen Torfs" userId="c6aa1e10-4a12-4511-8c7c-135720d4f277" providerId="ADAL" clId="{A78AE03F-31D4-4B92-9712-428B10D3FDD8}" dt="2020-06-18T15:01:20.902" v="639" actId="478"/>
          <ac:picMkLst>
            <pc:docMk/>
            <pc:sldMk cId="4136785010" sldId="357"/>
            <ac:picMk id="13" creationId="{A6027D8A-5C25-4ADD-8469-D1F116E98BE2}"/>
          </ac:picMkLst>
        </pc:picChg>
      </pc:sldChg>
      <pc:sldChg chg="modSp">
        <pc:chgData name="Ellen Torfs" userId="c6aa1e10-4a12-4511-8c7c-135720d4f277" providerId="ADAL" clId="{A78AE03F-31D4-4B92-9712-428B10D3FDD8}" dt="2020-06-18T15:04:35.328" v="719" actId="20577"/>
        <pc:sldMkLst>
          <pc:docMk/>
          <pc:sldMk cId="3345094231" sldId="358"/>
        </pc:sldMkLst>
        <pc:spChg chg="mod">
          <ac:chgData name="Ellen Torfs" userId="c6aa1e10-4a12-4511-8c7c-135720d4f277" providerId="ADAL" clId="{A78AE03F-31D4-4B92-9712-428B10D3FDD8}" dt="2020-06-18T15:04:35.328" v="719" actId="20577"/>
          <ac:spMkLst>
            <pc:docMk/>
            <pc:sldMk cId="3345094231" sldId="358"/>
            <ac:spMk id="12" creationId="{5A6B75F1-3785-4D71-95EC-5A956ABD3D16}"/>
          </ac:spMkLst>
        </pc:spChg>
      </pc:sldChg>
      <pc:sldChg chg="add">
        <pc:chgData name="Ellen Torfs" userId="c6aa1e10-4a12-4511-8c7c-135720d4f277" providerId="ADAL" clId="{A78AE03F-31D4-4B92-9712-428B10D3FDD8}" dt="2020-06-18T14:12:16.534" v="266" actId="20577"/>
        <pc:sldMkLst>
          <pc:docMk/>
          <pc:sldMk cId="3204374119" sldId="359"/>
        </pc:sldMkLst>
      </pc:sldChg>
      <pc:sldChg chg="add">
        <pc:chgData name="Ellen Torfs" userId="c6aa1e10-4a12-4511-8c7c-135720d4f277" providerId="ADAL" clId="{A78AE03F-31D4-4B92-9712-428B10D3FDD8}" dt="2020-06-18T14:12:16.534" v="266" actId="20577"/>
        <pc:sldMkLst>
          <pc:docMk/>
          <pc:sldMk cId="915082932" sldId="360"/>
        </pc:sldMkLst>
      </pc:sldChg>
    </pc:docChg>
  </pc:docChgLst>
  <pc:docChgLst>
    <pc:chgData name="Ellen Torfs" userId="c6aa1e10-4a12-4511-8c7c-135720d4f277" providerId="ADAL" clId="{5EED68E6-2FA0-4539-B82F-F2611004A0C9}"/>
    <pc:docChg chg="custSel addSld modSld">
      <pc:chgData name="Ellen Torfs" userId="c6aa1e10-4a12-4511-8c7c-135720d4f277" providerId="ADAL" clId="{5EED68E6-2FA0-4539-B82F-F2611004A0C9}" dt="2021-09-06T11:40:31.558" v="665"/>
      <pc:docMkLst>
        <pc:docMk/>
      </pc:docMkLst>
      <pc:sldChg chg="modSp mod">
        <pc:chgData name="Ellen Torfs" userId="c6aa1e10-4a12-4511-8c7c-135720d4f277" providerId="ADAL" clId="{5EED68E6-2FA0-4539-B82F-F2611004A0C9}" dt="2021-09-06T11:26:59.110" v="662" actId="20577"/>
        <pc:sldMkLst>
          <pc:docMk/>
          <pc:sldMk cId="802877074" sldId="351"/>
        </pc:sldMkLst>
        <pc:spChg chg="mod">
          <ac:chgData name="Ellen Torfs" userId="c6aa1e10-4a12-4511-8c7c-135720d4f277" providerId="ADAL" clId="{5EED68E6-2FA0-4539-B82F-F2611004A0C9}" dt="2021-09-06T11:26:59.110" v="662" actId="20577"/>
          <ac:spMkLst>
            <pc:docMk/>
            <pc:sldMk cId="802877074" sldId="351"/>
            <ac:spMk id="6" creationId="{9AA83F91-4D9D-4623-8335-5BF88B5F82B7}"/>
          </ac:spMkLst>
        </pc:spChg>
      </pc:sldChg>
      <pc:sldChg chg="addSp delSp modSp modTransition modAnim modNotesTx">
        <pc:chgData name="Ellen Torfs" userId="c6aa1e10-4a12-4511-8c7c-135720d4f277" providerId="ADAL" clId="{5EED68E6-2FA0-4539-B82F-F2611004A0C9}" dt="2021-09-06T11:31:01.244" v="664"/>
        <pc:sldMkLst>
          <pc:docMk/>
          <pc:sldMk cId="1043037631" sldId="352"/>
        </pc:sldMkLst>
        <pc:picChg chg="del">
          <ac:chgData name="Ellen Torfs" userId="c6aa1e10-4a12-4511-8c7c-135720d4f277" providerId="ADAL" clId="{5EED68E6-2FA0-4539-B82F-F2611004A0C9}" dt="2021-09-06T11:30:01.558" v="663"/>
          <ac:picMkLst>
            <pc:docMk/>
            <pc:sldMk cId="1043037631" sldId="352"/>
            <ac:picMk id="5" creationId="{BA9A804D-2735-4D86-A131-93C9B3AD7B31}"/>
          </ac:picMkLst>
        </pc:picChg>
        <pc:picChg chg="add mod">
          <ac:chgData name="Ellen Torfs" userId="c6aa1e10-4a12-4511-8c7c-135720d4f277" providerId="ADAL" clId="{5EED68E6-2FA0-4539-B82F-F2611004A0C9}" dt="2021-09-06T11:31:01.244" v="664"/>
          <ac:picMkLst>
            <pc:docMk/>
            <pc:sldMk cId="1043037631" sldId="352"/>
            <ac:picMk id="6" creationId="{7CB094ED-276A-439B-9C43-02F013653C93}"/>
          </ac:picMkLst>
        </pc:picChg>
      </pc:sldChg>
      <pc:sldChg chg="add">
        <pc:chgData name="Ellen Torfs" userId="c6aa1e10-4a12-4511-8c7c-135720d4f277" providerId="ADAL" clId="{5EED68E6-2FA0-4539-B82F-F2611004A0C9}" dt="2021-09-06T11:40:31.558" v="665"/>
        <pc:sldMkLst>
          <pc:docMk/>
          <pc:sldMk cId="3228618666" sldId="353"/>
        </pc:sldMkLst>
      </pc:sldChg>
      <pc:sldChg chg="modNotesTx">
        <pc:chgData name="Ellen Torfs" userId="c6aa1e10-4a12-4511-8c7c-135720d4f277" providerId="ADAL" clId="{5EED68E6-2FA0-4539-B82F-F2611004A0C9}" dt="2021-09-06T11:17:57.547" v="2" actId="20577"/>
        <pc:sldMkLst>
          <pc:docMk/>
          <pc:sldMk cId="502674860" sldId="355"/>
        </pc:sldMkLst>
      </pc:sldChg>
      <pc:sldChg chg="modNotesTx">
        <pc:chgData name="Ellen Torfs" userId="c6aa1e10-4a12-4511-8c7c-135720d4f277" providerId="ADAL" clId="{5EED68E6-2FA0-4539-B82F-F2611004A0C9}" dt="2021-09-06T11:19:36.052" v="27" actId="20577"/>
        <pc:sldMkLst>
          <pc:docMk/>
          <pc:sldMk cId="3345094231" sldId="358"/>
        </pc:sldMkLst>
      </pc:sldChg>
    </pc:docChg>
  </pc:docChgLst>
  <pc:docChgLst>
    <pc:chgData name="Christel Maes" userId="7e61469a-7c21-464c-bace-a1bda262211a" providerId="ADAL" clId="{9AB00985-0367-43A3-86E2-8FCDF1F4DBDB}"/>
    <pc:docChg chg="modSld">
      <pc:chgData name="Christel Maes" userId="7e61469a-7c21-464c-bace-a1bda262211a" providerId="ADAL" clId="{9AB00985-0367-43A3-86E2-8FCDF1F4DBDB}" dt="2020-10-01T16:05:15.167" v="1"/>
      <pc:docMkLst>
        <pc:docMk/>
      </pc:docMkLst>
      <pc:sldChg chg="modSp mod">
        <pc:chgData name="Christel Maes" userId="7e61469a-7c21-464c-bace-a1bda262211a" providerId="ADAL" clId="{9AB00985-0367-43A3-86E2-8FCDF1F4DBDB}" dt="2020-10-01T16:05:15.167" v="1"/>
        <pc:sldMkLst>
          <pc:docMk/>
          <pc:sldMk cId="3345094231" sldId="358"/>
        </pc:sldMkLst>
        <pc:spChg chg="mod">
          <ac:chgData name="Christel Maes" userId="7e61469a-7c21-464c-bace-a1bda262211a" providerId="ADAL" clId="{9AB00985-0367-43A3-86E2-8FCDF1F4DBDB}" dt="2020-10-01T16:05:15.167" v="1"/>
          <ac:spMkLst>
            <pc:docMk/>
            <pc:sldMk cId="3345094231" sldId="358"/>
            <ac:spMk id="12" creationId="{5A6B75F1-3785-4D71-95EC-5A956ABD3D16}"/>
          </ac:spMkLst>
        </pc:spChg>
      </pc:sldChg>
    </pc:docChg>
  </pc:docChgLst>
  <pc:docChgLst>
    <pc:chgData name="Christel Maes" userId="7e61469a-7c21-464c-bace-a1bda262211a" providerId="ADAL" clId="{11E9AC76-C3E5-4A2F-BA5F-6172668ACDA7}"/>
    <pc:docChg chg="delSld">
      <pc:chgData name="Christel Maes" userId="7e61469a-7c21-464c-bace-a1bda262211a" providerId="ADAL" clId="{11E9AC76-C3E5-4A2F-BA5F-6172668ACDA7}" dt="2020-02-13T15:52:11.211" v="1" actId="47"/>
      <pc:docMkLst>
        <pc:docMk/>
      </pc:docMkLst>
      <pc:sldChg chg="del">
        <pc:chgData name="Christel Maes" userId="7e61469a-7c21-464c-bace-a1bda262211a" providerId="ADAL" clId="{11E9AC76-C3E5-4A2F-BA5F-6172668ACDA7}" dt="2020-02-13T15:51:48.365" v="0" actId="47"/>
        <pc:sldMkLst>
          <pc:docMk/>
          <pc:sldMk cId="112707644" sldId="266"/>
        </pc:sldMkLst>
      </pc:sldChg>
      <pc:sldChg chg="del">
        <pc:chgData name="Christel Maes" userId="7e61469a-7c21-464c-bace-a1bda262211a" providerId="ADAL" clId="{11E9AC76-C3E5-4A2F-BA5F-6172668ACDA7}" dt="2020-02-13T15:51:48.365" v="0" actId="47"/>
        <pc:sldMkLst>
          <pc:docMk/>
          <pc:sldMk cId="2667205004" sldId="269"/>
        </pc:sldMkLst>
      </pc:sldChg>
      <pc:sldChg chg="del">
        <pc:chgData name="Christel Maes" userId="7e61469a-7c21-464c-bace-a1bda262211a" providerId="ADAL" clId="{11E9AC76-C3E5-4A2F-BA5F-6172668ACDA7}" dt="2020-02-13T15:51:48.365" v="0" actId="47"/>
        <pc:sldMkLst>
          <pc:docMk/>
          <pc:sldMk cId="2718411288" sldId="270"/>
        </pc:sldMkLst>
      </pc:sldChg>
      <pc:sldChg chg="del">
        <pc:chgData name="Christel Maes" userId="7e61469a-7c21-464c-bace-a1bda262211a" providerId="ADAL" clId="{11E9AC76-C3E5-4A2F-BA5F-6172668ACDA7}" dt="2020-02-13T15:51:48.365" v="0" actId="47"/>
        <pc:sldMkLst>
          <pc:docMk/>
          <pc:sldMk cId="523898943" sldId="271"/>
        </pc:sldMkLst>
      </pc:sldChg>
      <pc:sldChg chg="del">
        <pc:chgData name="Christel Maes" userId="7e61469a-7c21-464c-bace-a1bda262211a" providerId="ADAL" clId="{11E9AC76-C3E5-4A2F-BA5F-6172668ACDA7}" dt="2020-02-13T15:51:48.365" v="0" actId="47"/>
        <pc:sldMkLst>
          <pc:docMk/>
          <pc:sldMk cId="448105480" sldId="272"/>
        </pc:sldMkLst>
      </pc:sldChg>
      <pc:sldChg chg="del">
        <pc:chgData name="Christel Maes" userId="7e61469a-7c21-464c-bace-a1bda262211a" providerId="ADAL" clId="{11E9AC76-C3E5-4A2F-BA5F-6172668ACDA7}" dt="2020-02-13T15:51:48.365" v="0" actId="47"/>
        <pc:sldMkLst>
          <pc:docMk/>
          <pc:sldMk cId="2442765326" sldId="273"/>
        </pc:sldMkLst>
      </pc:sldChg>
      <pc:sldChg chg="del">
        <pc:chgData name="Christel Maes" userId="7e61469a-7c21-464c-bace-a1bda262211a" providerId="ADAL" clId="{11E9AC76-C3E5-4A2F-BA5F-6172668ACDA7}" dt="2020-02-13T15:51:48.365" v="0" actId="47"/>
        <pc:sldMkLst>
          <pc:docMk/>
          <pc:sldMk cId="1505779418" sldId="274"/>
        </pc:sldMkLst>
      </pc:sldChg>
      <pc:sldChg chg="del">
        <pc:chgData name="Christel Maes" userId="7e61469a-7c21-464c-bace-a1bda262211a" providerId="ADAL" clId="{11E9AC76-C3E5-4A2F-BA5F-6172668ACDA7}" dt="2020-02-13T15:51:48.365" v="0" actId="47"/>
        <pc:sldMkLst>
          <pc:docMk/>
          <pc:sldMk cId="399813621" sldId="275"/>
        </pc:sldMkLst>
      </pc:sldChg>
      <pc:sldChg chg="del">
        <pc:chgData name="Christel Maes" userId="7e61469a-7c21-464c-bace-a1bda262211a" providerId="ADAL" clId="{11E9AC76-C3E5-4A2F-BA5F-6172668ACDA7}" dt="2020-02-13T15:51:48.365" v="0" actId="47"/>
        <pc:sldMkLst>
          <pc:docMk/>
          <pc:sldMk cId="2708364635" sldId="276"/>
        </pc:sldMkLst>
      </pc:sldChg>
      <pc:sldChg chg="del">
        <pc:chgData name="Christel Maes" userId="7e61469a-7c21-464c-bace-a1bda262211a" providerId="ADAL" clId="{11E9AC76-C3E5-4A2F-BA5F-6172668ACDA7}" dt="2020-02-13T15:51:48.365" v="0" actId="47"/>
        <pc:sldMkLst>
          <pc:docMk/>
          <pc:sldMk cId="937416680" sldId="277"/>
        </pc:sldMkLst>
      </pc:sldChg>
      <pc:sldChg chg="del">
        <pc:chgData name="Christel Maes" userId="7e61469a-7c21-464c-bace-a1bda262211a" providerId="ADAL" clId="{11E9AC76-C3E5-4A2F-BA5F-6172668ACDA7}" dt="2020-02-13T15:51:48.365" v="0" actId="47"/>
        <pc:sldMkLst>
          <pc:docMk/>
          <pc:sldMk cId="2442208220" sldId="278"/>
        </pc:sldMkLst>
      </pc:sldChg>
      <pc:sldChg chg="del">
        <pc:chgData name="Christel Maes" userId="7e61469a-7c21-464c-bace-a1bda262211a" providerId="ADAL" clId="{11E9AC76-C3E5-4A2F-BA5F-6172668ACDA7}" dt="2020-02-13T15:51:48.365" v="0" actId="47"/>
        <pc:sldMkLst>
          <pc:docMk/>
          <pc:sldMk cId="3473159973" sldId="279"/>
        </pc:sldMkLst>
      </pc:sldChg>
      <pc:sldChg chg="del">
        <pc:chgData name="Christel Maes" userId="7e61469a-7c21-464c-bace-a1bda262211a" providerId="ADAL" clId="{11E9AC76-C3E5-4A2F-BA5F-6172668ACDA7}" dt="2020-02-13T15:51:48.365" v="0" actId="47"/>
        <pc:sldMkLst>
          <pc:docMk/>
          <pc:sldMk cId="3707028608" sldId="280"/>
        </pc:sldMkLst>
      </pc:sldChg>
      <pc:sldChg chg="del">
        <pc:chgData name="Christel Maes" userId="7e61469a-7c21-464c-bace-a1bda262211a" providerId="ADAL" clId="{11E9AC76-C3E5-4A2F-BA5F-6172668ACDA7}" dt="2020-02-13T15:51:48.365" v="0" actId="47"/>
        <pc:sldMkLst>
          <pc:docMk/>
          <pc:sldMk cId="2497475297" sldId="281"/>
        </pc:sldMkLst>
      </pc:sldChg>
      <pc:sldChg chg="del">
        <pc:chgData name="Christel Maes" userId="7e61469a-7c21-464c-bace-a1bda262211a" providerId="ADAL" clId="{11E9AC76-C3E5-4A2F-BA5F-6172668ACDA7}" dt="2020-02-13T15:51:48.365" v="0" actId="47"/>
        <pc:sldMkLst>
          <pc:docMk/>
          <pc:sldMk cId="580256068" sldId="282"/>
        </pc:sldMkLst>
      </pc:sldChg>
      <pc:sldChg chg="del">
        <pc:chgData name="Christel Maes" userId="7e61469a-7c21-464c-bace-a1bda262211a" providerId="ADAL" clId="{11E9AC76-C3E5-4A2F-BA5F-6172668ACDA7}" dt="2020-02-13T15:51:48.365" v="0" actId="47"/>
        <pc:sldMkLst>
          <pc:docMk/>
          <pc:sldMk cId="4167317431" sldId="283"/>
        </pc:sldMkLst>
      </pc:sldChg>
      <pc:sldChg chg="del">
        <pc:chgData name="Christel Maes" userId="7e61469a-7c21-464c-bace-a1bda262211a" providerId="ADAL" clId="{11E9AC76-C3E5-4A2F-BA5F-6172668ACDA7}" dt="2020-02-13T15:51:48.365" v="0" actId="47"/>
        <pc:sldMkLst>
          <pc:docMk/>
          <pc:sldMk cId="76180516" sldId="284"/>
        </pc:sldMkLst>
      </pc:sldChg>
      <pc:sldChg chg="del">
        <pc:chgData name="Christel Maes" userId="7e61469a-7c21-464c-bace-a1bda262211a" providerId="ADAL" clId="{11E9AC76-C3E5-4A2F-BA5F-6172668ACDA7}" dt="2020-02-13T15:51:48.365" v="0" actId="47"/>
        <pc:sldMkLst>
          <pc:docMk/>
          <pc:sldMk cId="59728421" sldId="285"/>
        </pc:sldMkLst>
      </pc:sldChg>
      <pc:sldChg chg="del">
        <pc:chgData name="Christel Maes" userId="7e61469a-7c21-464c-bace-a1bda262211a" providerId="ADAL" clId="{11E9AC76-C3E5-4A2F-BA5F-6172668ACDA7}" dt="2020-02-13T15:51:48.365" v="0" actId="47"/>
        <pc:sldMkLst>
          <pc:docMk/>
          <pc:sldMk cId="4200910606" sldId="286"/>
        </pc:sldMkLst>
      </pc:sldChg>
      <pc:sldChg chg="del">
        <pc:chgData name="Christel Maes" userId="7e61469a-7c21-464c-bace-a1bda262211a" providerId="ADAL" clId="{11E9AC76-C3E5-4A2F-BA5F-6172668ACDA7}" dt="2020-02-13T15:51:48.365" v="0" actId="47"/>
        <pc:sldMkLst>
          <pc:docMk/>
          <pc:sldMk cId="4009331374" sldId="287"/>
        </pc:sldMkLst>
      </pc:sldChg>
      <pc:sldChg chg="del">
        <pc:chgData name="Christel Maes" userId="7e61469a-7c21-464c-bace-a1bda262211a" providerId="ADAL" clId="{11E9AC76-C3E5-4A2F-BA5F-6172668ACDA7}" dt="2020-02-13T15:51:48.365" v="0" actId="47"/>
        <pc:sldMkLst>
          <pc:docMk/>
          <pc:sldMk cId="43088005" sldId="288"/>
        </pc:sldMkLst>
      </pc:sldChg>
      <pc:sldChg chg="del">
        <pc:chgData name="Christel Maes" userId="7e61469a-7c21-464c-bace-a1bda262211a" providerId="ADAL" clId="{11E9AC76-C3E5-4A2F-BA5F-6172668ACDA7}" dt="2020-02-13T15:51:48.365" v="0" actId="47"/>
        <pc:sldMkLst>
          <pc:docMk/>
          <pc:sldMk cId="1022641883" sldId="289"/>
        </pc:sldMkLst>
      </pc:sldChg>
      <pc:sldChg chg="del">
        <pc:chgData name="Christel Maes" userId="7e61469a-7c21-464c-bace-a1bda262211a" providerId="ADAL" clId="{11E9AC76-C3E5-4A2F-BA5F-6172668ACDA7}" dt="2020-02-13T15:51:48.365" v="0" actId="47"/>
        <pc:sldMkLst>
          <pc:docMk/>
          <pc:sldMk cId="4294783759" sldId="290"/>
        </pc:sldMkLst>
      </pc:sldChg>
      <pc:sldChg chg="del">
        <pc:chgData name="Christel Maes" userId="7e61469a-7c21-464c-bace-a1bda262211a" providerId="ADAL" clId="{11E9AC76-C3E5-4A2F-BA5F-6172668ACDA7}" dt="2020-02-13T15:51:48.365" v="0" actId="47"/>
        <pc:sldMkLst>
          <pc:docMk/>
          <pc:sldMk cId="406789815" sldId="291"/>
        </pc:sldMkLst>
      </pc:sldChg>
      <pc:sldChg chg="del">
        <pc:chgData name="Christel Maes" userId="7e61469a-7c21-464c-bace-a1bda262211a" providerId="ADAL" clId="{11E9AC76-C3E5-4A2F-BA5F-6172668ACDA7}" dt="2020-02-13T15:51:48.365" v="0" actId="47"/>
        <pc:sldMkLst>
          <pc:docMk/>
          <pc:sldMk cId="2357875275" sldId="294"/>
        </pc:sldMkLst>
      </pc:sldChg>
      <pc:sldChg chg="del">
        <pc:chgData name="Christel Maes" userId="7e61469a-7c21-464c-bace-a1bda262211a" providerId="ADAL" clId="{11E9AC76-C3E5-4A2F-BA5F-6172668ACDA7}" dt="2020-02-13T15:51:48.365" v="0" actId="47"/>
        <pc:sldMkLst>
          <pc:docMk/>
          <pc:sldMk cId="2904059153" sldId="295"/>
        </pc:sldMkLst>
      </pc:sldChg>
      <pc:sldChg chg="del">
        <pc:chgData name="Christel Maes" userId="7e61469a-7c21-464c-bace-a1bda262211a" providerId="ADAL" clId="{11E9AC76-C3E5-4A2F-BA5F-6172668ACDA7}" dt="2020-02-13T15:51:48.365" v="0" actId="47"/>
        <pc:sldMkLst>
          <pc:docMk/>
          <pc:sldMk cId="1956145419" sldId="296"/>
        </pc:sldMkLst>
      </pc:sldChg>
      <pc:sldChg chg="del">
        <pc:chgData name="Christel Maes" userId="7e61469a-7c21-464c-bace-a1bda262211a" providerId="ADAL" clId="{11E9AC76-C3E5-4A2F-BA5F-6172668ACDA7}" dt="2020-02-13T15:51:48.365" v="0" actId="47"/>
        <pc:sldMkLst>
          <pc:docMk/>
          <pc:sldMk cId="1613200239" sldId="297"/>
        </pc:sldMkLst>
      </pc:sldChg>
      <pc:sldChg chg="del">
        <pc:chgData name="Christel Maes" userId="7e61469a-7c21-464c-bace-a1bda262211a" providerId="ADAL" clId="{11E9AC76-C3E5-4A2F-BA5F-6172668ACDA7}" dt="2020-02-13T15:51:48.365" v="0" actId="47"/>
        <pc:sldMkLst>
          <pc:docMk/>
          <pc:sldMk cId="3876857091" sldId="298"/>
        </pc:sldMkLst>
      </pc:sldChg>
      <pc:sldChg chg="del">
        <pc:chgData name="Christel Maes" userId="7e61469a-7c21-464c-bace-a1bda262211a" providerId="ADAL" clId="{11E9AC76-C3E5-4A2F-BA5F-6172668ACDA7}" dt="2020-02-13T15:51:48.365" v="0" actId="47"/>
        <pc:sldMkLst>
          <pc:docMk/>
          <pc:sldMk cId="2167334292" sldId="299"/>
        </pc:sldMkLst>
      </pc:sldChg>
      <pc:sldChg chg="del">
        <pc:chgData name="Christel Maes" userId="7e61469a-7c21-464c-bace-a1bda262211a" providerId="ADAL" clId="{11E9AC76-C3E5-4A2F-BA5F-6172668ACDA7}" dt="2020-02-13T15:51:48.365" v="0" actId="47"/>
        <pc:sldMkLst>
          <pc:docMk/>
          <pc:sldMk cId="524085819" sldId="302"/>
        </pc:sldMkLst>
      </pc:sldChg>
      <pc:sldChg chg="del">
        <pc:chgData name="Christel Maes" userId="7e61469a-7c21-464c-bace-a1bda262211a" providerId="ADAL" clId="{11E9AC76-C3E5-4A2F-BA5F-6172668ACDA7}" dt="2020-02-13T15:51:48.365" v="0" actId="47"/>
        <pc:sldMkLst>
          <pc:docMk/>
          <pc:sldMk cId="2011064558" sldId="303"/>
        </pc:sldMkLst>
      </pc:sldChg>
      <pc:sldChg chg="del">
        <pc:chgData name="Christel Maes" userId="7e61469a-7c21-464c-bace-a1bda262211a" providerId="ADAL" clId="{11E9AC76-C3E5-4A2F-BA5F-6172668ACDA7}" dt="2020-02-13T15:51:48.365" v="0" actId="47"/>
        <pc:sldMkLst>
          <pc:docMk/>
          <pc:sldMk cId="3814101728" sldId="304"/>
        </pc:sldMkLst>
      </pc:sldChg>
      <pc:sldChg chg="del">
        <pc:chgData name="Christel Maes" userId="7e61469a-7c21-464c-bace-a1bda262211a" providerId="ADAL" clId="{11E9AC76-C3E5-4A2F-BA5F-6172668ACDA7}" dt="2020-02-13T15:51:48.365" v="0" actId="47"/>
        <pc:sldMkLst>
          <pc:docMk/>
          <pc:sldMk cId="1088796419" sldId="305"/>
        </pc:sldMkLst>
      </pc:sldChg>
      <pc:sldChg chg="del">
        <pc:chgData name="Christel Maes" userId="7e61469a-7c21-464c-bace-a1bda262211a" providerId="ADAL" clId="{11E9AC76-C3E5-4A2F-BA5F-6172668ACDA7}" dt="2020-02-13T15:51:48.365" v="0" actId="47"/>
        <pc:sldMkLst>
          <pc:docMk/>
          <pc:sldMk cId="2208920561" sldId="306"/>
        </pc:sldMkLst>
      </pc:sldChg>
      <pc:sldChg chg="del">
        <pc:chgData name="Christel Maes" userId="7e61469a-7c21-464c-bace-a1bda262211a" providerId="ADAL" clId="{11E9AC76-C3E5-4A2F-BA5F-6172668ACDA7}" dt="2020-02-13T15:51:48.365" v="0" actId="47"/>
        <pc:sldMkLst>
          <pc:docMk/>
          <pc:sldMk cId="911337620" sldId="307"/>
        </pc:sldMkLst>
      </pc:sldChg>
      <pc:sldChg chg="del">
        <pc:chgData name="Christel Maes" userId="7e61469a-7c21-464c-bace-a1bda262211a" providerId="ADAL" clId="{11E9AC76-C3E5-4A2F-BA5F-6172668ACDA7}" dt="2020-02-13T15:51:48.365" v="0" actId="47"/>
        <pc:sldMkLst>
          <pc:docMk/>
          <pc:sldMk cId="46570853" sldId="308"/>
        </pc:sldMkLst>
      </pc:sldChg>
      <pc:sldChg chg="del">
        <pc:chgData name="Christel Maes" userId="7e61469a-7c21-464c-bace-a1bda262211a" providerId="ADAL" clId="{11E9AC76-C3E5-4A2F-BA5F-6172668ACDA7}" dt="2020-02-13T15:51:48.365" v="0" actId="47"/>
        <pc:sldMkLst>
          <pc:docMk/>
          <pc:sldMk cId="2531460558" sldId="309"/>
        </pc:sldMkLst>
      </pc:sldChg>
      <pc:sldChg chg="del">
        <pc:chgData name="Christel Maes" userId="7e61469a-7c21-464c-bace-a1bda262211a" providerId="ADAL" clId="{11E9AC76-C3E5-4A2F-BA5F-6172668ACDA7}" dt="2020-02-13T15:51:48.365" v="0" actId="47"/>
        <pc:sldMkLst>
          <pc:docMk/>
          <pc:sldMk cId="3374308686" sldId="310"/>
        </pc:sldMkLst>
      </pc:sldChg>
      <pc:sldChg chg="del">
        <pc:chgData name="Christel Maes" userId="7e61469a-7c21-464c-bace-a1bda262211a" providerId="ADAL" clId="{11E9AC76-C3E5-4A2F-BA5F-6172668ACDA7}" dt="2020-02-13T15:51:48.365" v="0" actId="47"/>
        <pc:sldMkLst>
          <pc:docMk/>
          <pc:sldMk cId="2488015683" sldId="311"/>
        </pc:sldMkLst>
      </pc:sldChg>
      <pc:sldChg chg="del">
        <pc:chgData name="Christel Maes" userId="7e61469a-7c21-464c-bace-a1bda262211a" providerId="ADAL" clId="{11E9AC76-C3E5-4A2F-BA5F-6172668ACDA7}" dt="2020-02-13T15:51:48.365" v="0" actId="47"/>
        <pc:sldMkLst>
          <pc:docMk/>
          <pc:sldMk cId="1517140393" sldId="312"/>
        </pc:sldMkLst>
      </pc:sldChg>
      <pc:sldChg chg="del">
        <pc:chgData name="Christel Maes" userId="7e61469a-7c21-464c-bace-a1bda262211a" providerId="ADAL" clId="{11E9AC76-C3E5-4A2F-BA5F-6172668ACDA7}" dt="2020-02-13T15:51:48.365" v="0" actId="47"/>
        <pc:sldMkLst>
          <pc:docMk/>
          <pc:sldMk cId="4048209516" sldId="313"/>
        </pc:sldMkLst>
      </pc:sldChg>
      <pc:sldChg chg="del">
        <pc:chgData name="Christel Maes" userId="7e61469a-7c21-464c-bace-a1bda262211a" providerId="ADAL" clId="{11E9AC76-C3E5-4A2F-BA5F-6172668ACDA7}" dt="2020-02-13T15:51:48.365" v="0" actId="47"/>
        <pc:sldMkLst>
          <pc:docMk/>
          <pc:sldMk cId="3024926684" sldId="314"/>
        </pc:sldMkLst>
      </pc:sldChg>
      <pc:sldChg chg="del">
        <pc:chgData name="Christel Maes" userId="7e61469a-7c21-464c-bace-a1bda262211a" providerId="ADAL" clId="{11E9AC76-C3E5-4A2F-BA5F-6172668ACDA7}" dt="2020-02-13T15:51:48.365" v="0" actId="47"/>
        <pc:sldMkLst>
          <pc:docMk/>
          <pc:sldMk cId="1078311508" sldId="315"/>
        </pc:sldMkLst>
      </pc:sldChg>
      <pc:sldChg chg="del">
        <pc:chgData name="Christel Maes" userId="7e61469a-7c21-464c-bace-a1bda262211a" providerId="ADAL" clId="{11E9AC76-C3E5-4A2F-BA5F-6172668ACDA7}" dt="2020-02-13T15:51:48.365" v="0" actId="47"/>
        <pc:sldMkLst>
          <pc:docMk/>
          <pc:sldMk cId="1803311581" sldId="316"/>
        </pc:sldMkLst>
      </pc:sldChg>
      <pc:sldChg chg="del">
        <pc:chgData name="Christel Maes" userId="7e61469a-7c21-464c-bace-a1bda262211a" providerId="ADAL" clId="{11E9AC76-C3E5-4A2F-BA5F-6172668ACDA7}" dt="2020-02-13T15:51:48.365" v="0" actId="47"/>
        <pc:sldMkLst>
          <pc:docMk/>
          <pc:sldMk cId="1905648038" sldId="317"/>
        </pc:sldMkLst>
      </pc:sldChg>
      <pc:sldChg chg="del">
        <pc:chgData name="Christel Maes" userId="7e61469a-7c21-464c-bace-a1bda262211a" providerId="ADAL" clId="{11E9AC76-C3E5-4A2F-BA5F-6172668ACDA7}" dt="2020-02-13T15:51:48.365" v="0" actId="47"/>
        <pc:sldMkLst>
          <pc:docMk/>
          <pc:sldMk cId="3182756895" sldId="318"/>
        </pc:sldMkLst>
      </pc:sldChg>
      <pc:sldChg chg="del">
        <pc:chgData name="Christel Maes" userId="7e61469a-7c21-464c-bace-a1bda262211a" providerId="ADAL" clId="{11E9AC76-C3E5-4A2F-BA5F-6172668ACDA7}" dt="2020-02-13T15:51:48.365" v="0" actId="47"/>
        <pc:sldMkLst>
          <pc:docMk/>
          <pc:sldMk cId="947904471" sldId="319"/>
        </pc:sldMkLst>
      </pc:sldChg>
      <pc:sldChg chg="del">
        <pc:chgData name="Christel Maes" userId="7e61469a-7c21-464c-bace-a1bda262211a" providerId="ADAL" clId="{11E9AC76-C3E5-4A2F-BA5F-6172668ACDA7}" dt="2020-02-13T15:51:48.365" v="0" actId="47"/>
        <pc:sldMkLst>
          <pc:docMk/>
          <pc:sldMk cId="562100808" sldId="320"/>
        </pc:sldMkLst>
      </pc:sldChg>
      <pc:sldChg chg="del">
        <pc:chgData name="Christel Maes" userId="7e61469a-7c21-464c-bace-a1bda262211a" providerId="ADAL" clId="{11E9AC76-C3E5-4A2F-BA5F-6172668ACDA7}" dt="2020-02-13T15:51:48.365" v="0" actId="47"/>
        <pc:sldMkLst>
          <pc:docMk/>
          <pc:sldMk cId="1156503486" sldId="321"/>
        </pc:sldMkLst>
      </pc:sldChg>
      <pc:sldChg chg="del">
        <pc:chgData name="Christel Maes" userId="7e61469a-7c21-464c-bace-a1bda262211a" providerId="ADAL" clId="{11E9AC76-C3E5-4A2F-BA5F-6172668ACDA7}" dt="2020-02-13T15:51:48.365" v="0" actId="47"/>
        <pc:sldMkLst>
          <pc:docMk/>
          <pc:sldMk cId="3808164008" sldId="322"/>
        </pc:sldMkLst>
      </pc:sldChg>
      <pc:sldChg chg="del">
        <pc:chgData name="Christel Maes" userId="7e61469a-7c21-464c-bace-a1bda262211a" providerId="ADAL" clId="{11E9AC76-C3E5-4A2F-BA5F-6172668ACDA7}" dt="2020-02-13T15:51:48.365" v="0" actId="47"/>
        <pc:sldMkLst>
          <pc:docMk/>
          <pc:sldMk cId="2016632305" sldId="323"/>
        </pc:sldMkLst>
      </pc:sldChg>
      <pc:sldChg chg="del">
        <pc:chgData name="Christel Maes" userId="7e61469a-7c21-464c-bace-a1bda262211a" providerId="ADAL" clId="{11E9AC76-C3E5-4A2F-BA5F-6172668ACDA7}" dt="2020-02-13T15:51:48.365" v="0" actId="47"/>
        <pc:sldMkLst>
          <pc:docMk/>
          <pc:sldMk cId="3783347161" sldId="324"/>
        </pc:sldMkLst>
      </pc:sldChg>
      <pc:sldChg chg="del">
        <pc:chgData name="Christel Maes" userId="7e61469a-7c21-464c-bace-a1bda262211a" providerId="ADAL" clId="{11E9AC76-C3E5-4A2F-BA5F-6172668ACDA7}" dt="2020-02-13T15:51:48.365" v="0" actId="47"/>
        <pc:sldMkLst>
          <pc:docMk/>
          <pc:sldMk cId="2142414191" sldId="325"/>
        </pc:sldMkLst>
      </pc:sldChg>
      <pc:sldChg chg="del">
        <pc:chgData name="Christel Maes" userId="7e61469a-7c21-464c-bace-a1bda262211a" providerId="ADAL" clId="{11E9AC76-C3E5-4A2F-BA5F-6172668ACDA7}" dt="2020-02-13T15:51:48.365" v="0" actId="47"/>
        <pc:sldMkLst>
          <pc:docMk/>
          <pc:sldMk cId="1117753684" sldId="326"/>
        </pc:sldMkLst>
      </pc:sldChg>
      <pc:sldChg chg="del">
        <pc:chgData name="Christel Maes" userId="7e61469a-7c21-464c-bace-a1bda262211a" providerId="ADAL" clId="{11E9AC76-C3E5-4A2F-BA5F-6172668ACDA7}" dt="2020-02-13T15:51:48.365" v="0" actId="47"/>
        <pc:sldMkLst>
          <pc:docMk/>
          <pc:sldMk cId="1429437477" sldId="327"/>
        </pc:sldMkLst>
      </pc:sldChg>
      <pc:sldChg chg="del">
        <pc:chgData name="Christel Maes" userId="7e61469a-7c21-464c-bace-a1bda262211a" providerId="ADAL" clId="{11E9AC76-C3E5-4A2F-BA5F-6172668ACDA7}" dt="2020-02-13T15:51:48.365" v="0" actId="47"/>
        <pc:sldMkLst>
          <pc:docMk/>
          <pc:sldMk cId="3413869346" sldId="328"/>
        </pc:sldMkLst>
      </pc:sldChg>
      <pc:sldChg chg="del">
        <pc:chgData name="Christel Maes" userId="7e61469a-7c21-464c-bace-a1bda262211a" providerId="ADAL" clId="{11E9AC76-C3E5-4A2F-BA5F-6172668ACDA7}" dt="2020-02-13T15:51:48.365" v="0" actId="47"/>
        <pc:sldMkLst>
          <pc:docMk/>
          <pc:sldMk cId="3651078787" sldId="329"/>
        </pc:sldMkLst>
      </pc:sldChg>
      <pc:sldChg chg="del">
        <pc:chgData name="Christel Maes" userId="7e61469a-7c21-464c-bace-a1bda262211a" providerId="ADAL" clId="{11E9AC76-C3E5-4A2F-BA5F-6172668ACDA7}" dt="2020-02-13T15:51:48.365" v="0" actId="47"/>
        <pc:sldMkLst>
          <pc:docMk/>
          <pc:sldMk cId="1934378523" sldId="330"/>
        </pc:sldMkLst>
      </pc:sldChg>
      <pc:sldChg chg="del">
        <pc:chgData name="Christel Maes" userId="7e61469a-7c21-464c-bace-a1bda262211a" providerId="ADAL" clId="{11E9AC76-C3E5-4A2F-BA5F-6172668ACDA7}" dt="2020-02-13T15:51:48.365" v="0" actId="47"/>
        <pc:sldMkLst>
          <pc:docMk/>
          <pc:sldMk cId="1064636568" sldId="331"/>
        </pc:sldMkLst>
      </pc:sldChg>
      <pc:sldChg chg="del">
        <pc:chgData name="Christel Maes" userId="7e61469a-7c21-464c-bace-a1bda262211a" providerId="ADAL" clId="{11E9AC76-C3E5-4A2F-BA5F-6172668ACDA7}" dt="2020-02-13T15:51:48.365" v="0" actId="47"/>
        <pc:sldMkLst>
          <pc:docMk/>
          <pc:sldMk cId="1592028612" sldId="332"/>
        </pc:sldMkLst>
      </pc:sldChg>
      <pc:sldChg chg="del">
        <pc:chgData name="Christel Maes" userId="7e61469a-7c21-464c-bace-a1bda262211a" providerId="ADAL" clId="{11E9AC76-C3E5-4A2F-BA5F-6172668ACDA7}" dt="2020-02-13T15:51:48.365" v="0" actId="47"/>
        <pc:sldMkLst>
          <pc:docMk/>
          <pc:sldMk cId="1100755747" sldId="333"/>
        </pc:sldMkLst>
      </pc:sldChg>
      <pc:sldChg chg="del">
        <pc:chgData name="Christel Maes" userId="7e61469a-7c21-464c-bace-a1bda262211a" providerId="ADAL" clId="{11E9AC76-C3E5-4A2F-BA5F-6172668ACDA7}" dt="2020-02-13T15:51:48.365" v="0" actId="47"/>
        <pc:sldMkLst>
          <pc:docMk/>
          <pc:sldMk cId="144764828" sldId="334"/>
        </pc:sldMkLst>
      </pc:sldChg>
      <pc:sldChg chg="del">
        <pc:chgData name="Christel Maes" userId="7e61469a-7c21-464c-bace-a1bda262211a" providerId="ADAL" clId="{11E9AC76-C3E5-4A2F-BA5F-6172668ACDA7}" dt="2020-02-13T15:51:48.365" v="0" actId="47"/>
        <pc:sldMkLst>
          <pc:docMk/>
          <pc:sldMk cId="3016154555" sldId="335"/>
        </pc:sldMkLst>
      </pc:sldChg>
      <pc:sldChg chg="del">
        <pc:chgData name="Christel Maes" userId="7e61469a-7c21-464c-bace-a1bda262211a" providerId="ADAL" clId="{11E9AC76-C3E5-4A2F-BA5F-6172668ACDA7}" dt="2020-02-13T15:51:48.365" v="0" actId="47"/>
        <pc:sldMkLst>
          <pc:docMk/>
          <pc:sldMk cId="656598503" sldId="336"/>
        </pc:sldMkLst>
      </pc:sldChg>
      <pc:sldChg chg="del">
        <pc:chgData name="Christel Maes" userId="7e61469a-7c21-464c-bace-a1bda262211a" providerId="ADAL" clId="{11E9AC76-C3E5-4A2F-BA5F-6172668ACDA7}" dt="2020-02-13T15:51:48.365" v="0" actId="47"/>
        <pc:sldMkLst>
          <pc:docMk/>
          <pc:sldMk cId="1246612953" sldId="337"/>
        </pc:sldMkLst>
      </pc:sldChg>
      <pc:sldChg chg="del">
        <pc:chgData name="Christel Maes" userId="7e61469a-7c21-464c-bace-a1bda262211a" providerId="ADAL" clId="{11E9AC76-C3E5-4A2F-BA5F-6172668ACDA7}" dt="2020-02-13T15:51:48.365" v="0" actId="47"/>
        <pc:sldMkLst>
          <pc:docMk/>
          <pc:sldMk cId="1602889662" sldId="338"/>
        </pc:sldMkLst>
      </pc:sldChg>
      <pc:sldChg chg="del">
        <pc:chgData name="Christel Maes" userId="7e61469a-7c21-464c-bace-a1bda262211a" providerId="ADAL" clId="{11E9AC76-C3E5-4A2F-BA5F-6172668ACDA7}" dt="2020-02-13T15:51:48.365" v="0" actId="47"/>
        <pc:sldMkLst>
          <pc:docMk/>
          <pc:sldMk cId="4032910288" sldId="339"/>
        </pc:sldMkLst>
      </pc:sldChg>
      <pc:sldChg chg="del">
        <pc:chgData name="Christel Maes" userId="7e61469a-7c21-464c-bace-a1bda262211a" providerId="ADAL" clId="{11E9AC76-C3E5-4A2F-BA5F-6172668ACDA7}" dt="2020-02-13T15:51:48.365" v="0" actId="47"/>
        <pc:sldMkLst>
          <pc:docMk/>
          <pc:sldMk cId="3937273183" sldId="340"/>
        </pc:sldMkLst>
      </pc:sldChg>
      <pc:sldChg chg="del">
        <pc:chgData name="Christel Maes" userId="7e61469a-7c21-464c-bace-a1bda262211a" providerId="ADAL" clId="{11E9AC76-C3E5-4A2F-BA5F-6172668ACDA7}" dt="2020-02-13T15:52:11.211" v="1" actId="47"/>
        <pc:sldMkLst>
          <pc:docMk/>
          <pc:sldMk cId="1848413618" sldId="359"/>
        </pc:sldMkLst>
      </pc:sldChg>
      <pc:sldChg chg="del">
        <pc:chgData name="Christel Maes" userId="7e61469a-7c21-464c-bace-a1bda262211a" providerId="ADAL" clId="{11E9AC76-C3E5-4A2F-BA5F-6172668ACDA7}" dt="2020-02-13T15:52:11.211" v="1" actId="47"/>
        <pc:sldMkLst>
          <pc:docMk/>
          <pc:sldMk cId="3064109824" sldId="360"/>
        </pc:sldMkLst>
      </pc:sldChg>
      <pc:sldChg chg="del">
        <pc:chgData name="Christel Maes" userId="7e61469a-7c21-464c-bace-a1bda262211a" providerId="ADAL" clId="{11E9AC76-C3E5-4A2F-BA5F-6172668ACDA7}" dt="2020-02-13T15:52:11.211" v="1" actId="47"/>
        <pc:sldMkLst>
          <pc:docMk/>
          <pc:sldMk cId="1107403542" sldId="361"/>
        </pc:sldMkLst>
      </pc:sldChg>
      <pc:sldChg chg="del">
        <pc:chgData name="Christel Maes" userId="7e61469a-7c21-464c-bace-a1bda262211a" providerId="ADAL" clId="{11E9AC76-C3E5-4A2F-BA5F-6172668ACDA7}" dt="2020-02-13T15:52:11.211" v="1" actId="47"/>
        <pc:sldMkLst>
          <pc:docMk/>
          <pc:sldMk cId="1831006325" sldId="362"/>
        </pc:sldMkLst>
      </pc:sldChg>
      <pc:sldChg chg="del">
        <pc:chgData name="Christel Maes" userId="7e61469a-7c21-464c-bace-a1bda262211a" providerId="ADAL" clId="{11E9AC76-C3E5-4A2F-BA5F-6172668ACDA7}" dt="2020-02-13T15:52:11.211" v="1" actId="47"/>
        <pc:sldMkLst>
          <pc:docMk/>
          <pc:sldMk cId="3689873442" sldId="363"/>
        </pc:sldMkLst>
      </pc:sldChg>
      <pc:sldChg chg="del">
        <pc:chgData name="Christel Maes" userId="7e61469a-7c21-464c-bace-a1bda262211a" providerId="ADAL" clId="{11E9AC76-C3E5-4A2F-BA5F-6172668ACDA7}" dt="2020-02-13T15:52:11.211" v="1" actId="47"/>
        <pc:sldMkLst>
          <pc:docMk/>
          <pc:sldMk cId="3324110288" sldId="364"/>
        </pc:sldMkLst>
      </pc:sldChg>
      <pc:sldChg chg="del">
        <pc:chgData name="Christel Maes" userId="7e61469a-7c21-464c-bace-a1bda262211a" providerId="ADAL" clId="{11E9AC76-C3E5-4A2F-BA5F-6172668ACDA7}" dt="2020-02-13T15:52:11.211" v="1" actId="47"/>
        <pc:sldMkLst>
          <pc:docMk/>
          <pc:sldMk cId="91678138" sldId="365"/>
        </pc:sldMkLst>
      </pc:sldChg>
      <pc:sldChg chg="del">
        <pc:chgData name="Christel Maes" userId="7e61469a-7c21-464c-bace-a1bda262211a" providerId="ADAL" clId="{11E9AC76-C3E5-4A2F-BA5F-6172668ACDA7}" dt="2020-02-13T15:52:11.211" v="1" actId="47"/>
        <pc:sldMkLst>
          <pc:docMk/>
          <pc:sldMk cId="748743706" sldId="366"/>
        </pc:sldMkLst>
      </pc:sldChg>
      <pc:sldChg chg="del">
        <pc:chgData name="Christel Maes" userId="7e61469a-7c21-464c-bace-a1bda262211a" providerId="ADAL" clId="{11E9AC76-C3E5-4A2F-BA5F-6172668ACDA7}" dt="2020-02-13T15:52:11.211" v="1" actId="47"/>
        <pc:sldMkLst>
          <pc:docMk/>
          <pc:sldMk cId="86436684" sldId="367"/>
        </pc:sldMkLst>
      </pc:sldChg>
      <pc:sldChg chg="del">
        <pc:chgData name="Christel Maes" userId="7e61469a-7c21-464c-bace-a1bda262211a" providerId="ADAL" clId="{11E9AC76-C3E5-4A2F-BA5F-6172668ACDA7}" dt="2020-02-13T15:52:11.211" v="1" actId="47"/>
        <pc:sldMkLst>
          <pc:docMk/>
          <pc:sldMk cId="3629507239" sldId="368"/>
        </pc:sldMkLst>
      </pc:sldChg>
      <pc:sldChg chg="del">
        <pc:chgData name="Christel Maes" userId="7e61469a-7c21-464c-bace-a1bda262211a" providerId="ADAL" clId="{11E9AC76-C3E5-4A2F-BA5F-6172668ACDA7}" dt="2020-02-13T15:52:11.211" v="1" actId="47"/>
        <pc:sldMkLst>
          <pc:docMk/>
          <pc:sldMk cId="3248364615" sldId="369"/>
        </pc:sldMkLst>
      </pc:sldChg>
      <pc:sldChg chg="del">
        <pc:chgData name="Christel Maes" userId="7e61469a-7c21-464c-bace-a1bda262211a" providerId="ADAL" clId="{11E9AC76-C3E5-4A2F-BA5F-6172668ACDA7}" dt="2020-02-13T15:52:11.211" v="1" actId="47"/>
        <pc:sldMkLst>
          <pc:docMk/>
          <pc:sldMk cId="2951010051" sldId="370"/>
        </pc:sldMkLst>
      </pc:sldChg>
      <pc:sldChg chg="del">
        <pc:chgData name="Christel Maes" userId="7e61469a-7c21-464c-bace-a1bda262211a" providerId="ADAL" clId="{11E9AC76-C3E5-4A2F-BA5F-6172668ACDA7}" dt="2020-02-13T15:52:11.211" v="1" actId="47"/>
        <pc:sldMkLst>
          <pc:docMk/>
          <pc:sldMk cId="3100576318" sldId="371"/>
        </pc:sldMkLst>
      </pc:sldChg>
      <pc:sldChg chg="del">
        <pc:chgData name="Christel Maes" userId="7e61469a-7c21-464c-bace-a1bda262211a" providerId="ADAL" clId="{11E9AC76-C3E5-4A2F-BA5F-6172668ACDA7}" dt="2020-02-13T15:52:11.211" v="1" actId="47"/>
        <pc:sldMkLst>
          <pc:docMk/>
          <pc:sldMk cId="516730407" sldId="372"/>
        </pc:sldMkLst>
      </pc:sldChg>
      <pc:sldChg chg="del">
        <pc:chgData name="Christel Maes" userId="7e61469a-7c21-464c-bace-a1bda262211a" providerId="ADAL" clId="{11E9AC76-C3E5-4A2F-BA5F-6172668ACDA7}" dt="2020-02-13T15:52:11.211" v="1" actId="47"/>
        <pc:sldMkLst>
          <pc:docMk/>
          <pc:sldMk cId="2998353248" sldId="373"/>
        </pc:sldMkLst>
      </pc:sldChg>
      <pc:sldChg chg="del">
        <pc:chgData name="Christel Maes" userId="7e61469a-7c21-464c-bace-a1bda262211a" providerId="ADAL" clId="{11E9AC76-C3E5-4A2F-BA5F-6172668ACDA7}" dt="2020-02-13T15:52:11.211" v="1" actId="47"/>
        <pc:sldMkLst>
          <pc:docMk/>
          <pc:sldMk cId="3037424715" sldId="374"/>
        </pc:sldMkLst>
      </pc:sldChg>
      <pc:sldChg chg="del">
        <pc:chgData name="Christel Maes" userId="7e61469a-7c21-464c-bace-a1bda262211a" providerId="ADAL" clId="{11E9AC76-C3E5-4A2F-BA5F-6172668ACDA7}" dt="2020-02-13T15:52:11.211" v="1" actId="47"/>
        <pc:sldMkLst>
          <pc:docMk/>
          <pc:sldMk cId="370688825" sldId="375"/>
        </pc:sldMkLst>
      </pc:sldChg>
      <pc:sldChg chg="del">
        <pc:chgData name="Christel Maes" userId="7e61469a-7c21-464c-bace-a1bda262211a" providerId="ADAL" clId="{11E9AC76-C3E5-4A2F-BA5F-6172668ACDA7}" dt="2020-02-13T15:52:11.211" v="1" actId="47"/>
        <pc:sldMkLst>
          <pc:docMk/>
          <pc:sldMk cId="1593611673" sldId="376"/>
        </pc:sldMkLst>
      </pc:sldChg>
      <pc:sldChg chg="del">
        <pc:chgData name="Christel Maes" userId="7e61469a-7c21-464c-bace-a1bda262211a" providerId="ADAL" clId="{11E9AC76-C3E5-4A2F-BA5F-6172668ACDA7}" dt="2020-02-13T15:52:11.211" v="1" actId="47"/>
        <pc:sldMkLst>
          <pc:docMk/>
          <pc:sldMk cId="3383447715" sldId="377"/>
        </pc:sldMkLst>
      </pc:sldChg>
      <pc:sldChg chg="del">
        <pc:chgData name="Christel Maes" userId="7e61469a-7c21-464c-bace-a1bda262211a" providerId="ADAL" clId="{11E9AC76-C3E5-4A2F-BA5F-6172668ACDA7}" dt="2020-02-13T15:52:11.211" v="1" actId="47"/>
        <pc:sldMkLst>
          <pc:docMk/>
          <pc:sldMk cId="2331350841" sldId="378"/>
        </pc:sldMkLst>
      </pc:sldChg>
      <pc:sldChg chg="del">
        <pc:chgData name="Christel Maes" userId="7e61469a-7c21-464c-bace-a1bda262211a" providerId="ADAL" clId="{11E9AC76-C3E5-4A2F-BA5F-6172668ACDA7}" dt="2020-02-13T15:52:11.211" v="1" actId="47"/>
        <pc:sldMkLst>
          <pc:docMk/>
          <pc:sldMk cId="1254915660" sldId="379"/>
        </pc:sldMkLst>
      </pc:sldChg>
      <pc:sldChg chg="del">
        <pc:chgData name="Christel Maes" userId="7e61469a-7c21-464c-bace-a1bda262211a" providerId="ADAL" clId="{11E9AC76-C3E5-4A2F-BA5F-6172668ACDA7}" dt="2020-02-13T15:52:11.211" v="1" actId="47"/>
        <pc:sldMkLst>
          <pc:docMk/>
          <pc:sldMk cId="4212797311" sldId="380"/>
        </pc:sldMkLst>
      </pc:sldChg>
      <pc:sldChg chg="del">
        <pc:chgData name="Christel Maes" userId="7e61469a-7c21-464c-bace-a1bda262211a" providerId="ADAL" clId="{11E9AC76-C3E5-4A2F-BA5F-6172668ACDA7}" dt="2020-02-13T15:52:11.211" v="1" actId="47"/>
        <pc:sldMkLst>
          <pc:docMk/>
          <pc:sldMk cId="1566779199" sldId="381"/>
        </pc:sldMkLst>
      </pc:sldChg>
      <pc:sldChg chg="del">
        <pc:chgData name="Christel Maes" userId="7e61469a-7c21-464c-bace-a1bda262211a" providerId="ADAL" clId="{11E9AC76-C3E5-4A2F-BA5F-6172668ACDA7}" dt="2020-02-13T15:52:11.211" v="1" actId="47"/>
        <pc:sldMkLst>
          <pc:docMk/>
          <pc:sldMk cId="1166803639" sldId="382"/>
        </pc:sldMkLst>
      </pc:sldChg>
      <pc:sldChg chg="del">
        <pc:chgData name="Christel Maes" userId="7e61469a-7c21-464c-bace-a1bda262211a" providerId="ADAL" clId="{11E9AC76-C3E5-4A2F-BA5F-6172668ACDA7}" dt="2020-02-13T15:52:11.211" v="1" actId="47"/>
        <pc:sldMkLst>
          <pc:docMk/>
          <pc:sldMk cId="1087261940" sldId="383"/>
        </pc:sldMkLst>
      </pc:sldChg>
      <pc:sldChg chg="del">
        <pc:chgData name="Christel Maes" userId="7e61469a-7c21-464c-bace-a1bda262211a" providerId="ADAL" clId="{11E9AC76-C3E5-4A2F-BA5F-6172668ACDA7}" dt="2020-02-13T15:52:11.211" v="1" actId="47"/>
        <pc:sldMkLst>
          <pc:docMk/>
          <pc:sldMk cId="3318822371" sldId="384"/>
        </pc:sldMkLst>
      </pc:sldChg>
      <pc:sldChg chg="del">
        <pc:chgData name="Christel Maes" userId="7e61469a-7c21-464c-bace-a1bda262211a" providerId="ADAL" clId="{11E9AC76-C3E5-4A2F-BA5F-6172668ACDA7}" dt="2020-02-13T15:52:11.211" v="1" actId="47"/>
        <pc:sldMkLst>
          <pc:docMk/>
          <pc:sldMk cId="893941719" sldId="385"/>
        </pc:sldMkLst>
      </pc:sldChg>
      <pc:sldChg chg="del">
        <pc:chgData name="Christel Maes" userId="7e61469a-7c21-464c-bace-a1bda262211a" providerId="ADAL" clId="{11E9AC76-C3E5-4A2F-BA5F-6172668ACDA7}" dt="2020-02-13T15:52:11.211" v="1" actId="47"/>
        <pc:sldMkLst>
          <pc:docMk/>
          <pc:sldMk cId="2505551138" sldId="386"/>
        </pc:sldMkLst>
      </pc:sldChg>
      <pc:sldChg chg="del">
        <pc:chgData name="Christel Maes" userId="7e61469a-7c21-464c-bace-a1bda262211a" providerId="ADAL" clId="{11E9AC76-C3E5-4A2F-BA5F-6172668ACDA7}" dt="2020-02-13T15:52:11.211" v="1" actId="47"/>
        <pc:sldMkLst>
          <pc:docMk/>
          <pc:sldMk cId="4287158562" sldId="387"/>
        </pc:sldMkLst>
      </pc:sldChg>
      <pc:sldChg chg="del">
        <pc:chgData name="Christel Maes" userId="7e61469a-7c21-464c-bace-a1bda262211a" providerId="ADAL" clId="{11E9AC76-C3E5-4A2F-BA5F-6172668ACDA7}" dt="2020-02-13T15:52:11.211" v="1" actId="47"/>
        <pc:sldMkLst>
          <pc:docMk/>
          <pc:sldMk cId="1999447413" sldId="388"/>
        </pc:sldMkLst>
      </pc:sldChg>
      <pc:sldChg chg="del">
        <pc:chgData name="Christel Maes" userId="7e61469a-7c21-464c-bace-a1bda262211a" providerId="ADAL" clId="{11E9AC76-C3E5-4A2F-BA5F-6172668ACDA7}" dt="2020-02-13T15:52:11.211" v="1" actId="47"/>
        <pc:sldMkLst>
          <pc:docMk/>
          <pc:sldMk cId="1616033037" sldId="389"/>
        </pc:sldMkLst>
      </pc:sldChg>
      <pc:sldChg chg="del">
        <pc:chgData name="Christel Maes" userId="7e61469a-7c21-464c-bace-a1bda262211a" providerId="ADAL" clId="{11E9AC76-C3E5-4A2F-BA5F-6172668ACDA7}" dt="2020-02-13T15:52:11.211" v="1" actId="47"/>
        <pc:sldMkLst>
          <pc:docMk/>
          <pc:sldMk cId="4182809745" sldId="390"/>
        </pc:sldMkLst>
      </pc:sldChg>
      <pc:sldChg chg="del">
        <pc:chgData name="Christel Maes" userId="7e61469a-7c21-464c-bace-a1bda262211a" providerId="ADAL" clId="{11E9AC76-C3E5-4A2F-BA5F-6172668ACDA7}" dt="2020-02-13T15:52:11.211" v="1" actId="47"/>
        <pc:sldMkLst>
          <pc:docMk/>
          <pc:sldMk cId="3221931466" sldId="391"/>
        </pc:sldMkLst>
      </pc:sldChg>
      <pc:sldChg chg="del">
        <pc:chgData name="Christel Maes" userId="7e61469a-7c21-464c-bace-a1bda262211a" providerId="ADAL" clId="{11E9AC76-C3E5-4A2F-BA5F-6172668ACDA7}" dt="2020-02-13T15:52:11.211" v="1" actId="47"/>
        <pc:sldMkLst>
          <pc:docMk/>
          <pc:sldMk cId="803592390" sldId="392"/>
        </pc:sldMkLst>
      </pc:sldChg>
      <pc:sldChg chg="del">
        <pc:chgData name="Christel Maes" userId="7e61469a-7c21-464c-bace-a1bda262211a" providerId="ADAL" clId="{11E9AC76-C3E5-4A2F-BA5F-6172668ACDA7}" dt="2020-02-13T15:52:11.211" v="1" actId="47"/>
        <pc:sldMkLst>
          <pc:docMk/>
          <pc:sldMk cId="1020751144" sldId="393"/>
        </pc:sldMkLst>
      </pc:sldChg>
      <pc:sldChg chg="del">
        <pc:chgData name="Christel Maes" userId="7e61469a-7c21-464c-bace-a1bda262211a" providerId="ADAL" clId="{11E9AC76-C3E5-4A2F-BA5F-6172668ACDA7}" dt="2020-02-13T15:52:11.211" v="1" actId="47"/>
        <pc:sldMkLst>
          <pc:docMk/>
          <pc:sldMk cId="2123403007" sldId="394"/>
        </pc:sldMkLst>
      </pc:sldChg>
      <pc:sldChg chg="del">
        <pc:chgData name="Christel Maes" userId="7e61469a-7c21-464c-bace-a1bda262211a" providerId="ADAL" clId="{11E9AC76-C3E5-4A2F-BA5F-6172668ACDA7}" dt="2020-02-13T15:52:11.211" v="1" actId="47"/>
        <pc:sldMkLst>
          <pc:docMk/>
          <pc:sldMk cId="1725756798" sldId="395"/>
        </pc:sldMkLst>
      </pc:sldChg>
      <pc:sldChg chg="del">
        <pc:chgData name="Christel Maes" userId="7e61469a-7c21-464c-bace-a1bda262211a" providerId="ADAL" clId="{11E9AC76-C3E5-4A2F-BA5F-6172668ACDA7}" dt="2020-02-13T15:52:11.211" v="1" actId="47"/>
        <pc:sldMkLst>
          <pc:docMk/>
          <pc:sldMk cId="3410206391" sldId="396"/>
        </pc:sldMkLst>
      </pc:sldChg>
      <pc:sldChg chg="del">
        <pc:chgData name="Christel Maes" userId="7e61469a-7c21-464c-bace-a1bda262211a" providerId="ADAL" clId="{11E9AC76-C3E5-4A2F-BA5F-6172668ACDA7}" dt="2020-02-13T15:52:11.211" v="1" actId="47"/>
        <pc:sldMkLst>
          <pc:docMk/>
          <pc:sldMk cId="72634776" sldId="397"/>
        </pc:sldMkLst>
      </pc:sldChg>
      <pc:sldChg chg="del">
        <pc:chgData name="Christel Maes" userId="7e61469a-7c21-464c-bace-a1bda262211a" providerId="ADAL" clId="{11E9AC76-C3E5-4A2F-BA5F-6172668ACDA7}" dt="2020-02-13T15:52:11.211" v="1" actId="47"/>
        <pc:sldMkLst>
          <pc:docMk/>
          <pc:sldMk cId="1695146199" sldId="398"/>
        </pc:sldMkLst>
      </pc:sldChg>
      <pc:sldChg chg="del">
        <pc:chgData name="Christel Maes" userId="7e61469a-7c21-464c-bace-a1bda262211a" providerId="ADAL" clId="{11E9AC76-C3E5-4A2F-BA5F-6172668ACDA7}" dt="2020-02-13T15:52:11.211" v="1" actId="47"/>
        <pc:sldMkLst>
          <pc:docMk/>
          <pc:sldMk cId="336358061" sldId="399"/>
        </pc:sldMkLst>
      </pc:sldChg>
      <pc:sldChg chg="del">
        <pc:chgData name="Christel Maes" userId="7e61469a-7c21-464c-bace-a1bda262211a" providerId="ADAL" clId="{11E9AC76-C3E5-4A2F-BA5F-6172668ACDA7}" dt="2020-02-13T15:52:11.211" v="1" actId="47"/>
        <pc:sldMkLst>
          <pc:docMk/>
          <pc:sldMk cId="582579784" sldId="400"/>
        </pc:sldMkLst>
      </pc:sldChg>
      <pc:sldChg chg="del">
        <pc:chgData name="Christel Maes" userId="7e61469a-7c21-464c-bace-a1bda262211a" providerId="ADAL" clId="{11E9AC76-C3E5-4A2F-BA5F-6172668ACDA7}" dt="2020-02-13T15:52:11.211" v="1" actId="47"/>
        <pc:sldMkLst>
          <pc:docMk/>
          <pc:sldMk cId="150046510" sldId="401"/>
        </pc:sldMkLst>
      </pc:sldChg>
      <pc:sldChg chg="del">
        <pc:chgData name="Christel Maes" userId="7e61469a-7c21-464c-bace-a1bda262211a" providerId="ADAL" clId="{11E9AC76-C3E5-4A2F-BA5F-6172668ACDA7}" dt="2020-02-13T15:52:11.211" v="1" actId="47"/>
        <pc:sldMkLst>
          <pc:docMk/>
          <pc:sldMk cId="1456187511" sldId="402"/>
        </pc:sldMkLst>
      </pc:sldChg>
      <pc:sldChg chg="del">
        <pc:chgData name="Christel Maes" userId="7e61469a-7c21-464c-bace-a1bda262211a" providerId="ADAL" clId="{11E9AC76-C3E5-4A2F-BA5F-6172668ACDA7}" dt="2020-02-13T15:52:11.211" v="1" actId="47"/>
        <pc:sldMkLst>
          <pc:docMk/>
          <pc:sldMk cId="2026055494" sldId="403"/>
        </pc:sldMkLst>
      </pc:sldChg>
      <pc:sldChg chg="del">
        <pc:chgData name="Christel Maes" userId="7e61469a-7c21-464c-bace-a1bda262211a" providerId="ADAL" clId="{11E9AC76-C3E5-4A2F-BA5F-6172668ACDA7}" dt="2020-02-13T15:52:11.211" v="1" actId="47"/>
        <pc:sldMkLst>
          <pc:docMk/>
          <pc:sldMk cId="1682296062" sldId="404"/>
        </pc:sldMkLst>
      </pc:sldChg>
      <pc:sldChg chg="del">
        <pc:chgData name="Christel Maes" userId="7e61469a-7c21-464c-bace-a1bda262211a" providerId="ADAL" clId="{11E9AC76-C3E5-4A2F-BA5F-6172668ACDA7}" dt="2020-02-13T15:52:11.211" v="1" actId="47"/>
        <pc:sldMkLst>
          <pc:docMk/>
          <pc:sldMk cId="1242255682" sldId="405"/>
        </pc:sldMkLst>
      </pc:sldChg>
      <pc:sldChg chg="del">
        <pc:chgData name="Christel Maes" userId="7e61469a-7c21-464c-bace-a1bda262211a" providerId="ADAL" clId="{11E9AC76-C3E5-4A2F-BA5F-6172668ACDA7}" dt="2020-02-13T15:52:11.211" v="1" actId="47"/>
        <pc:sldMkLst>
          <pc:docMk/>
          <pc:sldMk cId="381192279" sldId="406"/>
        </pc:sldMkLst>
      </pc:sldChg>
      <pc:sldChg chg="del">
        <pc:chgData name="Christel Maes" userId="7e61469a-7c21-464c-bace-a1bda262211a" providerId="ADAL" clId="{11E9AC76-C3E5-4A2F-BA5F-6172668ACDA7}" dt="2020-02-13T15:52:11.211" v="1" actId="47"/>
        <pc:sldMkLst>
          <pc:docMk/>
          <pc:sldMk cId="908991994" sldId="407"/>
        </pc:sldMkLst>
      </pc:sldChg>
      <pc:sldChg chg="del">
        <pc:chgData name="Christel Maes" userId="7e61469a-7c21-464c-bace-a1bda262211a" providerId="ADAL" clId="{11E9AC76-C3E5-4A2F-BA5F-6172668ACDA7}" dt="2020-02-13T15:52:11.211" v="1" actId="47"/>
        <pc:sldMkLst>
          <pc:docMk/>
          <pc:sldMk cId="1515343629" sldId="408"/>
        </pc:sldMkLst>
      </pc:sldChg>
      <pc:sldChg chg="del">
        <pc:chgData name="Christel Maes" userId="7e61469a-7c21-464c-bace-a1bda262211a" providerId="ADAL" clId="{11E9AC76-C3E5-4A2F-BA5F-6172668ACDA7}" dt="2020-02-13T15:52:11.211" v="1" actId="47"/>
        <pc:sldMkLst>
          <pc:docMk/>
          <pc:sldMk cId="849228038" sldId="409"/>
        </pc:sldMkLst>
      </pc:sldChg>
      <pc:sldChg chg="del">
        <pc:chgData name="Christel Maes" userId="7e61469a-7c21-464c-bace-a1bda262211a" providerId="ADAL" clId="{11E9AC76-C3E5-4A2F-BA5F-6172668ACDA7}" dt="2020-02-13T15:52:11.211" v="1" actId="47"/>
        <pc:sldMkLst>
          <pc:docMk/>
          <pc:sldMk cId="1841263431" sldId="410"/>
        </pc:sldMkLst>
      </pc:sldChg>
      <pc:sldChg chg="del">
        <pc:chgData name="Christel Maes" userId="7e61469a-7c21-464c-bace-a1bda262211a" providerId="ADAL" clId="{11E9AC76-C3E5-4A2F-BA5F-6172668ACDA7}" dt="2020-02-13T15:52:11.211" v="1" actId="47"/>
        <pc:sldMkLst>
          <pc:docMk/>
          <pc:sldMk cId="3349740050" sldId="411"/>
        </pc:sldMkLst>
      </pc:sldChg>
      <pc:sldChg chg="del">
        <pc:chgData name="Christel Maes" userId="7e61469a-7c21-464c-bace-a1bda262211a" providerId="ADAL" clId="{11E9AC76-C3E5-4A2F-BA5F-6172668ACDA7}" dt="2020-02-13T15:52:11.211" v="1" actId="47"/>
        <pc:sldMkLst>
          <pc:docMk/>
          <pc:sldMk cId="1520487891" sldId="412"/>
        </pc:sldMkLst>
      </pc:sldChg>
      <pc:sldChg chg="del">
        <pc:chgData name="Christel Maes" userId="7e61469a-7c21-464c-bace-a1bda262211a" providerId="ADAL" clId="{11E9AC76-C3E5-4A2F-BA5F-6172668ACDA7}" dt="2020-02-13T15:52:11.211" v="1" actId="47"/>
        <pc:sldMkLst>
          <pc:docMk/>
          <pc:sldMk cId="3854847980" sldId="413"/>
        </pc:sldMkLst>
      </pc:sldChg>
      <pc:sldChg chg="del">
        <pc:chgData name="Christel Maes" userId="7e61469a-7c21-464c-bace-a1bda262211a" providerId="ADAL" clId="{11E9AC76-C3E5-4A2F-BA5F-6172668ACDA7}" dt="2020-02-13T15:52:11.211" v="1" actId="47"/>
        <pc:sldMkLst>
          <pc:docMk/>
          <pc:sldMk cId="3480970570" sldId="414"/>
        </pc:sldMkLst>
      </pc:sldChg>
      <pc:sldChg chg="del">
        <pc:chgData name="Christel Maes" userId="7e61469a-7c21-464c-bace-a1bda262211a" providerId="ADAL" clId="{11E9AC76-C3E5-4A2F-BA5F-6172668ACDA7}" dt="2020-02-13T15:52:11.211" v="1" actId="47"/>
        <pc:sldMkLst>
          <pc:docMk/>
          <pc:sldMk cId="196390062" sldId="415"/>
        </pc:sldMkLst>
      </pc:sldChg>
      <pc:sldChg chg="del">
        <pc:chgData name="Christel Maes" userId="7e61469a-7c21-464c-bace-a1bda262211a" providerId="ADAL" clId="{11E9AC76-C3E5-4A2F-BA5F-6172668ACDA7}" dt="2020-02-13T15:52:11.211" v="1" actId="47"/>
        <pc:sldMkLst>
          <pc:docMk/>
          <pc:sldMk cId="3982574100" sldId="416"/>
        </pc:sldMkLst>
      </pc:sldChg>
      <pc:sldChg chg="del">
        <pc:chgData name="Christel Maes" userId="7e61469a-7c21-464c-bace-a1bda262211a" providerId="ADAL" clId="{11E9AC76-C3E5-4A2F-BA5F-6172668ACDA7}" dt="2020-02-13T15:52:11.211" v="1" actId="47"/>
        <pc:sldMkLst>
          <pc:docMk/>
          <pc:sldMk cId="3105006182" sldId="417"/>
        </pc:sldMkLst>
      </pc:sldChg>
      <pc:sldChg chg="del">
        <pc:chgData name="Christel Maes" userId="7e61469a-7c21-464c-bace-a1bda262211a" providerId="ADAL" clId="{11E9AC76-C3E5-4A2F-BA5F-6172668ACDA7}" dt="2020-02-13T15:52:11.211" v="1" actId="47"/>
        <pc:sldMkLst>
          <pc:docMk/>
          <pc:sldMk cId="3167971348" sldId="418"/>
        </pc:sldMkLst>
      </pc:sldChg>
      <pc:sldChg chg="del">
        <pc:chgData name="Christel Maes" userId="7e61469a-7c21-464c-bace-a1bda262211a" providerId="ADAL" clId="{11E9AC76-C3E5-4A2F-BA5F-6172668ACDA7}" dt="2020-02-13T15:52:11.211" v="1" actId="47"/>
        <pc:sldMkLst>
          <pc:docMk/>
          <pc:sldMk cId="2378511427" sldId="419"/>
        </pc:sldMkLst>
      </pc:sldChg>
      <pc:sldChg chg="del">
        <pc:chgData name="Christel Maes" userId="7e61469a-7c21-464c-bace-a1bda262211a" providerId="ADAL" clId="{11E9AC76-C3E5-4A2F-BA5F-6172668ACDA7}" dt="2020-02-13T15:52:11.211" v="1" actId="47"/>
        <pc:sldMkLst>
          <pc:docMk/>
          <pc:sldMk cId="186737167" sldId="420"/>
        </pc:sldMkLst>
      </pc:sldChg>
      <pc:sldChg chg="del">
        <pc:chgData name="Christel Maes" userId="7e61469a-7c21-464c-bace-a1bda262211a" providerId="ADAL" clId="{11E9AC76-C3E5-4A2F-BA5F-6172668ACDA7}" dt="2020-02-13T15:52:11.211" v="1" actId="47"/>
        <pc:sldMkLst>
          <pc:docMk/>
          <pc:sldMk cId="95761461" sldId="421"/>
        </pc:sldMkLst>
      </pc:sldChg>
      <pc:sldChg chg="del">
        <pc:chgData name="Christel Maes" userId="7e61469a-7c21-464c-bace-a1bda262211a" providerId="ADAL" clId="{11E9AC76-C3E5-4A2F-BA5F-6172668ACDA7}" dt="2020-02-13T15:52:11.211" v="1" actId="47"/>
        <pc:sldMkLst>
          <pc:docMk/>
          <pc:sldMk cId="1380650295" sldId="422"/>
        </pc:sldMkLst>
      </pc:sldChg>
      <pc:sldChg chg="del">
        <pc:chgData name="Christel Maes" userId="7e61469a-7c21-464c-bace-a1bda262211a" providerId="ADAL" clId="{11E9AC76-C3E5-4A2F-BA5F-6172668ACDA7}" dt="2020-02-13T15:52:11.211" v="1" actId="47"/>
        <pc:sldMkLst>
          <pc:docMk/>
          <pc:sldMk cId="2174993830" sldId="423"/>
        </pc:sldMkLst>
      </pc:sldChg>
      <pc:sldChg chg="del">
        <pc:chgData name="Christel Maes" userId="7e61469a-7c21-464c-bace-a1bda262211a" providerId="ADAL" clId="{11E9AC76-C3E5-4A2F-BA5F-6172668ACDA7}" dt="2020-02-13T15:52:11.211" v="1" actId="47"/>
        <pc:sldMkLst>
          <pc:docMk/>
          <pc:sldMk cId="2777295993" sldId="424"/>
        </pc:sldMkLst>
      </pc:sldChg>
    </pc:docChg>
  </pc:docChgLst>
  <pc:docChgLst>
    <pc:chgData name="Tinne Van Echelpoel" userId="46798032-b7e2-4f2e-95a1-1606ec8c5d9a" providerId="ADAL" clId="{0E9B250B-EA8A-41F7-882F-082CB76761C3}"/>
    <pc:docChg chg="custSel modSld">
      <pc:chgData name="Tinne Van Echelpoel" userId="46798032-b7e2-4f2e-95a1-1606ec8c5d9a" providerId="ADAL" clId="{0E9B250B-EA8A-41F7-882F-082CB76761C3}" dt="2020-08-25T15:55:54.021" v="0" actId="313"/>
      <pc:docMkLst>
        <pc:docMk/>
      </pc:docMkLst>
      <pc:sldChg chg="modNotesTx">
        <pc:chgData name="Tinne Van Echelpoel" userId="46798032-b7e2-4f2e-95a1-1606ec8c5d9a" providerId="ADAL" clId="{0E9B250B-EA8A-41F7-882F-082CB76761C3}" dt="2020-08-25T15:55:54.021" v="0" actId="313"/>
        <pc:sldMkLst>
          <pc:docMk/>
          <pc:sldMk cId="2506921208" sldId="35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CF443226-E9FA-4009-BBB5-4E5E237B04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a:extLst>
              <a:ext uri="{FF2B5EF4-FFF2-40B4-BE49-F238E27FC236}">
                <a16:creationId xmlns:a16="http://schemas.microsoft.com/office/drawing/2014/main" id="{09910BF9-BC8A-4B24-9330-67EAC1E974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E4F5CE-CB34-4A0C-9595-867A2C0DB20E}" type="datetimeFigureOut">
              <a:rPr lang="nl-BE" smtClean="0"/>
              <a:t>6/09/2021</a:t>
            </a:fld>
            <a:endParaRPr lang="nl-BE"/>
          </a:p>
        </p:txBody>
      </p:sp>
      <p:sp>
        <p:nvSpPr>
          <p:cNvPr id="4" name="Tijdelijke aanduiding voor voettekst 3">
            <a:extLst>
              <a:ext uri="{FF2B5EF4-FFF2-40B4-BE49-F238E27FC236}">
                <a16:creationId xmlns:a16="http://schemas.microsoft.com/office/drawing/2014/main" id="{DD8A7516-5705-4629-A699-3DF8CFBEECA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5" name="Tijdelijke aanduiding voor dianummer 4">
            <a:extLst>
              <a:ext uri="{FF2B5EF4-FFF2-40B4-BE49-F238E27FC236}">
                <a16:creationId xmlns:a16="http://schemas.microsoft.com/office/drawing/2014/main" id="{24C8A117-749A-4619-8630-3F24E93BDE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CABF38-3E8C-439D-9643-BC9C6AAC1984}" type="slidenum">
              <a:rPr lang="nl-BE" smtClean="0"/>
              <a:t>‹#›</a:t>
            </a:fld>
            <a:endParaRPr lang="nl-BE"/>
          </a:p>
        </p:txBody>
      </p:sp>
    </p:spTree>
    <p:extLst>
      <p:ext uri="{BB962C8B-B14F-4D97-AF65-F5344CB8AC3E}">
        <p14:creationId xmlns:p14="http://schemas.microsoft.com/office/powerpoint/2010/main" val="39876697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3584B-980D-4F7D-BA36-682FCDF648BB}" type="datetimeFigureOut">
              <a:rPr lang="nl-BE" smtClean="0"/>
              <a:t>6/09/2021</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Editing the text style of the model</a:t>
            </a:r>
          </a:p>
          <a:p>
            <a:pPr lvl="1"/>
            <a:r>
              <a:rPr lang="nl-NL"/>
              <a:t>Second tier</a:t>
            </a:r>
          </a:p>
          <a:p>
            <a:pPr lvl="2"/>
            <a:r>
              <a:rPr lang="nl-NL"/>
              <a:t>Third level</a:t>
            </a:r>
          </a:p>
          <a:p>
            <a:pPr lvl="3"/>
            <a:r>
              <a:rPr lang="nl-NL"/>
              <a:t>Fourth level</a:t>
            </a:r>
          </a:p>
          <a:p>
            <a:pPr lvl="4"/>
            <a:r>
              <a:rPr lang="nl-NL"/>
              <a:t>Fifth level</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1A7F70-BA74-4B93-A504-6802F0D0CD34}" type="slidenum">
              <a:rPr lang="nl-BE" smtClean="0"/>
              <a:t>‹#›</a:t>
            </a:fld>
            <a:endParaRPr lang="nl-BE"/>
          </a:p>
        </p:txBody>
      </p:sp>
    </p:spTree>
    <p:extLst>
      <p:ext uri="{BB962C8B-B14F-4D97-AF65-F5344CB8AC3E}">
        <p14:creationId xmlns:p14="http://schemas.microsoft.com/office/powerpoint/2010/main" val="4172190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chapter we first define the concept of iteration.  Python gives you two possibilities to write a repetition, one is the while structure and the other one is the for structure. Both are discussed using examples.</a:t>
            </a:r>
          </a:p>
        </p:txBody>
      </p:sp>
      <p:sp>
        <p:nvSpPr>
          <p:cNvPr id="4" name="Slide Number Placeholder 3"/>
          <p:cNvSpPr>
            <a:spLocks noGrp="1"/>
          </p:cNvSpPr>
          <p:nvPr>
            <p:ph type="sldNum" sz="quarter" idx="10"/>
          </p:nvPr>
        </p:nvSpPr>
        <p:spPr/>
        <p:txBody>
          <a:bodyPr/>
          <a:lstStyle/>
          <a:p>
            <a:fld id="{2F1A7F70-BA74-4B93-A504-6802F0D0CD34}" type="slidenum">
              <a:rPr lang="nl-BE" smtClean="0"/>
              <a:t>2</a:t>
            </a:fld>
            <a:endParaRPr lang="nl-BE"/>
          </a:p>
        </p:txBody>
      </p:sp>
    </p:spTree>
    <p:extLst>
      <p:ext uri="{BB962C8B-B14F-4D97-AF65-F5344CB8AC3E}">
        <p14:creationId xmlns:p14="http://schemas.microsoft.com/office/powerpoint/2010/main" val="966928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following exercise, the second and third powers are calculated from a number different from 0. </a:t>
            </a:r>
          </a:p>
          <a:p>
            <a:endParaRPr lang="en-GB" dirty="0"/>
          </a:p>
          <a:p>
            <a:r>
              <a:rPr lang="en-GB" dirty="0"/>
              <a:t>Outside the loop the user enters a number.  The while condition checks if the number is different from 0. In that case the powers are calculated and printed.  As last statement in the loop the user must enter the next number.</a:t>
            </a:r>
          </a:p>
          <a:p>
            <a:r>
              <a:rPr lang="en-GB" dirty="0"/>
              <a:t>When the number 0 is entered the program stops. </a:t>
            </a:r>
          </a:p>
          <a:p>
            <a:endParaRPr lang="en-GB" dirty="0"/>
          </a:p>
          <a:p>
            <a:r>
              <a:rPr lang="en-GB" dirty="0"/>
              <a:t>Please notice the 3thd argument of the print function.  By default the print function adds a space after each element to be printed. This default </a:t>
            </a:r>
            <a:r>
              <a:rPr lang="en-GB" dirty="0" err="1"/>
              <a:t>chararacter</a:t>
            </a:r>
            <a:r>
              <a:rPr lang="en-GB" dirty="0"/>
              <a:t> however can be changed by explicitly setting the </a:t>
            </a:r>
            <a:r>
              <a:rPr lang="en-GB" dirty="0" err="1"/>
              <a:t>sep</a:t>
            </a:r>
            <a:r>
              <a:rPr lang="en-GB" dirty="0"/>
              <a:t> parameter. In this example a tab character is printed between the 2 parts. </a:t>
            </a:r>
          </a:p>
        </p:txBody>
      </p:sp>
      <p:sp>
        <p:nvSpPr>
          <p:cNvPr id="4" name="Slide Number Placeholder 3"/>
          <p:cNvSpPr>
            <a:spLocks noGrp="1"/>
          </p:cNvSpPr>
          <p:nvPr>
            <p:ph type="sldNum" sz="quarter" idx="10"/>
          </p:nvPr>
        </p:nvSpPr>
        <p:spPr/>
        <p:txBody>
          <a:bodyPr/>
          <a:lstStyle/>
          <a:p>
            <a:fld id="{2F1A7F70-BA74-4B93-A504-6802F0D0CD34}" type="slidenum">
              <a:rPr lang="nl-BE" smtClean="0"/>
              <a:t>11</a:t>
            </a:fld>
            <a:endParaRPr lang="nl-BE"/>
          </a:p>
        </p:txBody>
      </p:sp>
    </p:spTree>
    <p:extLst>
      <p:ext uri="{BB962C8B-B14F-4D97-AF65-F5344CB8AC3E}">
        <p14:creationId xmlns:p14="http://schemas.microsoft.com/office/powerpoint/2010/main" val="4286601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kern="1200">
                <a:solidFill>
                  <a:schemeClr val="tx1"/>
                </a:solidFill>
                <a:effectLst/>
                <a:latin typeface="+mn-lt"/>
                <a:ea typeface="+mn-ea"/>
                <a:cs typeface="+mn-cs"/>
              </a:rPr>
              <a:t>Up till </a:t>
            </a:r>
            <a:r>
              <a:rPr lang="en-GB" sz="1200" b="0" i="0" kern="1200" dirty="0">
                <a:solidFill>
                  <a:schemeClr val="tx1"/>
                </a:solidFill>
                <a:effectLst/>
                <a:latin typeface="+mn-lt"/>
                <a:ea typeface="+mn-ea"/>
                <a:cs typeface="+mn-cs"/>
              </a:rPr>
              <a:t>now we only used the while syntax to code a repetition.  In a while loop, you re-evaluate each run  condition and based on the condition giving True or False the loop is executed again or not. So </a:t>
            </a:r>
            <a:r>
              <a:rPr lang="nl-BE" dirty="0" err="1"/>
              <a:t>you</a:t>
            </a:r>
            <a:r>
              <a:rPr lang="nl-BE" dirty="0"/>
              <a:t> </a:t>
            </a:r>
            <a:r>
              <a:rPr lang="nl-BE" dirty="0" err="1"/>
              <a:t>often</a:t>
            </a:r>
            <a:r>
              <a:rPr lang="nl-BE" dirty="0"/>
              <a:t> </a:t>
            </a:r>
            <a:r>
              <a:rPr lang="nl-BE" dirty="0" err="1">
                <a:solidFill>
                  <a:srgbClr val="FF0000"/>
                </a:solidFill>
              </a:rPr>
              <a:t>don't</a:t>
            </a:r>
            <a:r>
              <a:rPr lang="nl-BE" dirty="0">
                <a:solidFill>
                  <a:srgbClr val="FF0000"/>
                </a:solidFill>
              </a:rPr>
              <a:t> </a:t>
            </a:r>
            <a:r>
              <a:rPr lang="nl-BE" dirty="0" err="1"/>
              <a:t>know</a:t>
            </a:r>
            <a:r>
              <a:rPr lang="nl-BE" dirty="0"/>
              <a:t> in </a:t>
            </a:r>
            <a:r>
              <a:rPr lang="nl-BE" dirty="0">
                <a:solidFill>
                  <a:srgbClr val="FF0000"/>
                </a:solidFill>
              </a:rPr>
              <a:t>advance </a:t>
            </a:r>
            <a:r>
              <a:rPr lang="nl-BE" dirty="0" err="1">
                <a:solidFill>
                  <a:srgbClr val="FF0000"/>
                </a:solidFill>
              </a:rPr>
              <a:t>how</a:t>
            </a:r>
            <a:r>
              <a:rPr lang="nl-BE" dirty="0">
                <a:solidFill>
                  <a:srgbClr val="FF0000"/>
                </a:solidFill>
              </a:rPr>
              <a:t> </a:t>
            </a:r>
            <a:r>
              <a:rPr lang="nl-BE" dirty="0" err="1">
                <a:solidFill>
                  <a:srgbClr val="FF0000"/>
                </a:solidFill>
              </a:rPr>
              <a:t>many</a:t>
            </a:r>
            <a:r>
              <a:rPr lang="nl-BE" dirty="0">
                <a:solidFill>
                  <a:srgbClr val="FF0000"/>
                </a:solidFill>
              </a:rPr>
              <a:t> </a:t>
            </a:r>
            <a:r>
              <a:rPr lang="nl-BE" dirty="0" err="1">
                <a:solidFill>
                  <a:srgbClr val="FF0000"/>
                </a:solidFill>
              </a:rPr>
              <a:t>times</a:t>
            </a:r>
            <a:r>
              <a:rPr lang="nl-BE" dirty="0">
                <a:solidFill>
                  <a:srgbClr val="FF0000"/>
                </a:solidFill>
              </a:rPr>
              <a:t> </a:t>
            </a:r>
            <a:r>
              <a:rPr lang="nl-BE" dirty="0" err="1"/>
              <a:t>the</a:t>
            </a:r>
            <a:r>
              <a:rPr lang="nl-BE" dirty="0"/>
              <a:t> loop </a:t>
            </a:r>
            <a:r>
              <a:rPr lang="nl-BE" dirty="0" err="1"/>
              <a:t>will</a:t>
            </a:r>
            <a:r>
              <a:rPr lang="nl-BE" dirty="0"/>
              <a:t> </a:t>
            </a:r>
            <a:r>
              <a:rPr lang="nl-BE" dirty="0" err="1"/>
              <a:t>be</a:t>
            </a:r>
            <a:r>
              <a:rPr lang="nl-BE" dirty="0"/>
              <a:t> </a:t>
            </a:r>
            <a:r>
              <a:rPr lang="nl-BE" dirty="0" err="1"/>
              <a:t>repeated</a:t>
            </a:r>
            <a:r>
              <a:rPr lang="nl-BE" dirty="0"/>
              <a:t> </a:t>
            </a:r>
            <a:br>
              <a:rPr lang="nl-BE" dirty="0"/>
            </a:br>
            <a:endParaRPr lang="nl-B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in a for loop on the contrary, you specify explicitly a counter to keep track of the times the loop shall be executed. There is no condition to check. The program will run the loop X times - no more, no less.  So the number of iterations is completely fixed. </a:t>
            </a:r>
          </a:p>
          <a:p>
            <a:pPr rtl="0"/>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13</a:t>
            </a:fld>
            <a:endParaRPr lang="nl-BE"/>
          </a:p>
        </p:txBody>
      </p:sp>
    </p:spTree>
    <p:extLst>
      <p:ext uri="{BB962C8B-B14F-4D97-AF65-F5344CB8AC3E}">
        <p14:creationId xmlns:p14="http://schemas.microsoft.com/office/powerpoint/2010/main" val="908857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sz="1200" b="0" i="0" kern="1200" dirty="0" err="1">
                <a:solidFill>
                  <a:schemeClr val="tx1"/>
                </a:solidFill>
                <a:effectLst/>
                <a:latin typeface="+mn-lt"/>
                <a:ea typeface="+mn-ea"/>
                <a:cs typeface="+mn-cs"/>
              </a:rPr>
              <a:t>To</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define</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the</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number</a:t>
            </a:r>
            <a:r>
              <a:rPr lang="nl-BE" sz="1200" b="0" i="0" kern="1200" dirty="0">
                <a:solidFill>
                  <a:schemeClr val="tx1"/>
                </a:solidFill>
                <a:effectLst/>
                <a:latin typeface="+mn-lt"/>
                <a:ea typeface="+mn-ea"/>
                <a:cs typeface="+mn-cs"/>
              </a:rPr>
              <a:t> of </a:t>
            </a:r>
            <a:r>
              <a:rPr lang="nl-BE" sz="1200" b="0" i="0" kern="1200" dirty="0" err="1">
                <a:solidFill>
                  <a:schemeClr val="tx1"/>
                </a:solidFill>
                <a:effectLst/>
                <a:latin typeface="+mn-lt"/>
                <a:ea typeface="+mn-ea"/>
                <a:cs typeface="+mn-cs"/>
              </a:rPr>
              <a:t>times</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the</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for</a:t>
            </a:r>
            <a:r>
              <a:rPr lang="nl-BE" sz="1200" b="0" i="0" kern="1200" dirty="0">
                <a:solidFill>
                  <a:schemeClr val="tx1"/>
                </a:solidFill>
                <a:effectLst/>
                <a:latin typeface="+mn-lt"/>
                <a:ea typeface="+mn-ea"/>
                <a:cs typeface="+mn-cs"/>
              </a:rPr>
              <a:t> loop </a:t>
            </a:r>
            <a:r>
              <a:rPr lang="nl-BE" sz="1200" b="0" i="0" kern="1200" dirty="0" err="1">
                <a:solidFill>
                  <a:schemeClr val="tx1"/>
                </a:solidFill>
                <a:effectLst/>
                <a:latin typeface="+mn-lt"/>
                <a:ea typeface="+mn-ea"/>
                <a:cs typeface="+mn-cs"/>
              </a:rPr>
              <a:t>will</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be</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executed</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you</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use</a:t>
            </a:r>
            <a:r>
              <a:rPr lang="nl-BE" sz="1200" b="0" i="0" kern="1200" dirty="0">
                <a:solidFill>
                  <a:schemeClr val="tx1"/>
                </a:solidFill>
                <a:effectLst/>
                <a:latin typeface="+mn-lt"/>
                <a:ea typeface="+mn-ea"/>
                <a:cs typeface="+mn-cs"/>
              </a:rPr>
              <a:t> </a:t>
            </a:r>
            <a:r>
              <a:rPr lang="nl-BE" sz="1200" b="0" i="0" kern="1200" dirty="0" err="1">
                <a:solidFill>
                  <a:schemeClr val="tx1"/>
                </a:solidFill>
                <a:effectLst/>
                <a:latin typeface="+mn-lt"/>
                <a:ea typeface="+mn-ea"/>
                <a:cs typeface="+mn-cs"/>
              </a:rPr>
              <a:t>the</a:t>
            </a:r>
            <a:r>
              <a:rPr lang="nl-BE" sz="1200" b="0" i="0" kern="1200" dirty="0">
                <a:solidFill>
                  <a:schemeClr val="tx1"/>
                </a:solidFill>
                <a:effectLst/>
                <a:latin typeface="+mn-lt"/>
                <a:ea typeface="+mn-ea"/>
                <a:cs typeface="+mn-cs"/>
              </a:rPr>
              <a:t> range </a:t>
            </a:r>
            <a:r>
              <a:rPr lang="nl-BE" sz="1200" b="0" i="0" kern="1200" dirty="0" err="1">
                <a:solidFill>
                  <a:schemeClr val="tx1"/>
                </a:solidFill>
                <a:effectLst/>
                <a:latin typeface="+mn-lt"/>
                <a:ea typeface="+mn-ea"/>
                <a:cs typeface="+mn-cs"/>
              </a:rPr>
              <a:t>funtion</a:t>
            </a:r>
            <a:r>
              <a:rPr lang="nl-BE" sz="1200" b="0" i="0" kern="1200" dirty="0">
                <a:solidFill>
                  <a:schemeClr val="tx1"/>
                </a:solidFill>
                <a:effectLst/>
                <a:latin typeface="+mn-lt"/>
                <a:ea typeface="+mn-ea"/>
                <a:cs typeface="+mn-cs"/>
              </a:rPr>
              <a:t>.</a:t>
            </a:r>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The </a:t>
            </a:r>
            <a:r>
              <a:rPr lang="en-GB" sz="1200" b="1" i="0" kern="1200" dirty="0">
                <a:solidFill>
                  <a:schemeClr val="tx1"/>
                </a:solidFill>
                <a:effectLst/>
                <a:latin typeface="+mn-lt"/>
                <a:ea typeface="+mn-ea"/>
                <a:cs typeface="+mn-cs"/>
              </a:rPr>
              <a:t>range</a:t>
            </a:r>
            <a:r>
              <a:rPr lang="en-GB" sz="1200" b="0" i="0" kern="1200" dirty="0">
                <a:solidFill>
                  <a:schemeClr val="tx1"/>
                </a:solidFill>
                <a:effectLst/>
                <a:latin typeface="+mn-lt"/>
                <a:ea typeface="+mn-ea"/>
                <a:cs typeface="+mn-cs"/>
              </a:rPr>
              <a:t>() function generates a sequence of numbers starting from 0 by default ,  and incrementing by 1.  Range (7) generates a sequence of 7 numbers and thus results in the numbers from 0 to 6. </a:t>
            </a:r>
            <a:br>
              <a:rPr lang="en-GB" sz="1200" b="0" i="0" kern="1200" dirty="0">
                <a:solidFill>
                  <a:schemeClr val="tx1"/>
                </a:solidFill>
                <a:effectLst/>
                <a:latin typeface="+mn-lt"/>
                <a:ea typeface="+mn-ea"/>
                <a:cs typeface="+mn-cs"/>
              </a:rPr>
            </a:br>
            <a:r>
              <a:rPr lang="en-GB" sz="1200" b="0" i="0" kern="1200" dirty="0">
                <a:solidFill>
                  <a:schemeClr val="tx1"/>
                </a:solidFill>
                <a:effectLst/>
                <a:latin typeface="+mn-lt"/>
                <a:ea typeface="+mn-ea"/>
                <a:cs typeface="+mn-cs"/>
              </a:rPr>
              <a:t>If needed you can specify with an extra parameter the starting number. Range (4,11) means that the </a:t>
            </a:r>
            <a:r>
              <a:rPr lang="en-GB" sz="1200" b="0" i="0" kern="1200" dirty="0" err="1">
                <a:solidFill>
                  <a:schemeClr val="tx1"/>
                </a:solidFill>
                <a:effectLst/>
                <a:latin typeface="+mn-lt"/>
                <a:ea typeface="+mn-ea"/>
                <a:cs typeface="+mn-cs"/>
              </a:rPr>
              <a:t>geberated</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sqeunce</a:t>
            </a:r>
            <a:r>
              <a:rPr lang="en-GB" sz="1200" b="0" i="0" kern="1200" dirty="0">
                <a:solidFill>
                  <a:schemeClr val="tx1"/>
                </a:solidFill>
                <a:effectLst/>
                <a:latin typeface="+mn-lt"/>
                <a:ea typeface="+mn-ea"/>
                <a:cs typeface="+mn-cs"/>
              </a:rPr>
              <a:t>  start at 4 instead of 0.  and runs up </a:t>
            </a:r>
            <a:r>
              <a:rPr lang="en-GB" sz="1200" b="0" i="0" kern="1200" dirty="0" err="1">
                <a:solidFill>
                  <a:schemeClr val="tx1"/>
                </a:solidFill>
                <a:effectLst/>
                <a:latin typeface="+mn-lt"/>
                <a:ea typeface="+mn-ea"/>
                <a:cs typeface="+mn-cs"/>
              </a:rPr>
              <a:t>unitil</a:t>
            </a:r>
            <a:r>
              <a:rPr lang="en-GB" sz="1200" b="0" i="0" kern="1200" dirty="0">
                <a:solidFill>
                  <a:schemeClr val="tx1"/>
                </a:solidFill>
                <a:effectLst/>
                <a:latin typeface="+mn-lt"/>
                <a:ea typeface="+mn-ea"/>
                <a:cs typeface="+mn-cs"/>
              </a:rPr>
              <a:t> 10. </a:t>
            </a:r>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r>
              <a:rPr lang="nl-BE" sz="1200" b="0" i="0" kern="1200" dirty="0">
                <a:solidFill>
                  <a:schemeClr val="tx1"/>
                </a:solidFill>
                <a:effectLst/>
                <a:latin typeface="+mn-lt"/>
                <a:ea typeface="+mn-ea"/>
                <a:cs typeface="+mn-cs"/>
              </a:rPr>
              <a:t>L</a:t>
            </a:r>
            <a:r>
              <a:rPr lang="en-GB" sz="1200" b="0" i="0" kern="1200" dirty="0" err="1">
                <a:solidFill>
                  <a:schemeClr val="tx1"/>
                </a:solidFill>
                <a:effectLst/>
                <a:latin typeface="+mn-lt"/>
                <a:ea typeface="+mn-ea"/>
                <a:cs typeface="+mn-cs"/>
              </a:rPr>
              <a:t>ast</a:t>
            </a:r>
            <a:r>
              <a:rPr lang="en-GB" sz="1200" b="0" i="0" kern="1200" dirty="0">
                <a:solidFill>
                  <a:schemeClr val="tx1"/>
                </a:solidFill>
                <a:effectLst/>
                <a:latin typeface="+mn-lt"/>
                <a:ea typeface="+mn-ea"/>
                <a:cs typeface="+mn-cs"/>
              </a:rPr>
              <a:t> but not least you can also change the step value. </a:t>
            </a:r>
          </a:p>
        </p:txBody>
      </p:sp>
      <p:sp>
        <p:nvSpPr>
          <p:cNvPr id="4" name="Slide Number Placeholder 3"/>
          <p:cNvSpPr>
            <a:spLocks noGrp="1"/>
          </p:cNvSpPr>
          <p:nvPr>
            <p:ph type="sldNum" sz="quarter" idx="10"/>
          </p:nvPr>
        </p:nvSpPr>
        <p:spPr/>
        <p:txBody>
          <a:bodyPr/>
          <a:lstStyle/>
          <a:p>
            <a:fld id="{2F1A7F70-BA74-4B93-A504-6802F0D0CD34}" type="slidenum">
              <a:rPr lang="nl-BE" smtClean="0"/>
              <a:t>14</a:t>
            </a:fld>
            <a:endParaRPr lang="nl-BE"/>
          </a:p>
        </p:txBody>
      </p:sp>
    </p:spTree>
    <p:extLst>
      <p:ext uri="{BB962C8B-B14F-4D97-AF65-F5344CB8AC3E}">
        <p14:creationId xmlns:p14="http://schemas.microsoft.com/office/powerpoint/2010/main" val="2288379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dirty="0"/>
            </a:br>
            <a:r>
              <a:rPr lang="en-GB" sz="1200" b="0" i="0" kern="1200" dirty="0">
                <a:solidFill>
                  <a:schemeClr val="tx1"/>
                </a:solidFill>
                <a:effectLst/>
                <a:latin typeface="+mn-lt"/>
                <a:ea typeface="+mn-ea"/>
                <a:cs typeface="+mn-cs"/>
              </a:rPr>
              <a:t>In the following example we show how to print a multiplication table. </a:t>
            </a:r>
            <a:br>
              <a:rPr lang="en-GB" dirty="0"/>
            </a:br>
            <a:r>
              <a:rPr lang="en-GB" sz="1200" b="0" i="0" kern="1200" dirty="0">
                <a:solidFill>
                  <a:schemeClr val="tx1"/>
                </a:solidFill>
                <a:effectLst/>
                <a:latin typeface="+mn-lt"/>
                <a:ea typeface="+mn-ea"/>
                <a:cs typeface="+mn-cs"/>
              </a:rPr>
              <a:t>In this case we know exactly how often we have to go through the loop. Namely 10 times.</a:t>
            </a:r>
          </a:p>
          <a:p>
            <a:br>
              <a:rPr lang="en-GB" dirty="0"/>
            </a:br>
            <a:r>
              <a:rPr lang="en-GB" sz="1200" b="0" i="0" kern="1200" dirty="0">
                <a:solidFill>
                  <a:schemeClr val="tx1"/>
                </a:solidFill>
                <a:effectLst/>
                <a:latin typeface="+mn-lt"/>
                <a:ea typeface="+mn-ea"/>
                <a:cs typeface="+mn-cs"/>
              </a:rPr>
              <a:t>Take a look at the syntax of the for loop. For …</a:t>
            </a:r>
            <a:br>
              <a:rPr lang="en-GB" dirty="0"/>
            </a:br>
            <a:r>
              <a:rPr lang="en-GB" sz="1200" b="0" i="0" kern="1200" dirty="0">
                <a:solidFill>
                  <a:schemeClr val="tx1"/>
                </a:solidFill>
                <a:effectLst/>
                <a:latin typeface="+mn-lt"/>
                <a:ea typeface="+mn-ea"/>
                <a:cs typeface="+mn-cs"/>
              </a:rPr>
              <a:t>The </a:t>
            </a:r>
            <a:r>
              <a:rPr lang="en-GB" sz="1200" b="0" i="0" kern="1200" dirty="0" err="1">
                <a:solidFill>
                  <a:schemeClr val="tx1"/>
                </a:solidFill>
                <a:effectLst/>
                <a:latin typeface="+mn-lt"/>
                <a:ea typeface="+mn-ea"/>
                <a:cs typeface="+mn-cs"/>
              </a:rPr>
              <a:t>couter</a:t>
            </a:r>
            <a:r>
              <a:rPr lang="en-GB" sz="1200" b="0" i="0" kern="1200" dirty="0">
                <a:solidFill>
                  <a:schemeClr val="tx1"/>
                </a:solidFill>
                <a:effectLst/>
                <a:latin typeface="+mn-lt"/>
                <a:ea typeface="+mn-ea"/>
                <a:cs typeface="+mn-cs"/>
              </a:rPr>
              <a:t> successively gets the values of the figures generated by the range function, so the counter  changes from one to 10.</a:t>
            </a:r>
            <a:br>
              <a:rPr lang="en-GB" sz="1200" b="0" i="0" kern="1200" dirty="0">
                <a:solidFill>
                  <a:schemeClr val="tx1"/>
                </a:solidFill>
                <a:effectLst/>
                <a:latin typeface="+mn-lt"/>
                <a:ea typeface="+mn-ea"/>
                <a:cs typeface="+mn-cs"/>
              </a:rPr>
            </a:br>
            <a:br>
              <a:rPr lang="en-GB" dirty="0"/>
            </a:br>
            <a:r>
              <a:rPr lang="en-GB" sz="1200" b="0" i="0" kern="1200" dirty="0">
                <a:solidFill>
                  <a:schemeClr val="tx1"/>
                </a:solidFill>
                <a:effectLst/>
                <a:latin typeface="+mn-lt"/>
                <a:ea typeface="+mn-ea"/>
                <a:cs typeface="+mn-cs"/>
              </a:rPr>
              <a:t>The variable counter is called an iterator that passes through the Loop</a:t>
            </a:r>
            <a:br>
              <a:rPr lang="en-GB" sz="1200" b="0" i="0" kern="1200" dirty="0">
                <a:solidFill>
                  <a:schemeClr val="tx1"/>
                </a:solidFill>
                <a:effectLst/>
                <a:latin typeface="+mn-lt"/>
                <a:ea typeface="+mn-ea"/>
                <a:cs typeface="+mn-cs"/>
              </a:rPr>
            </a:br>
            <a:br>
              <a:rPr lang="en-GB" dirty="0"/>
            </a:br>
            <a:r>
              <a:rPr lang="en-GB" sz="1200" b="0" i="0" kern="1200" dirty="0">
                <a:solidFill>
                  <a:schemeClr val="tx1"/>
                </a:solidFill>
                <a:effectLst/>
                <a:latin typeface="+mn-lt"/>
                <a:ea typeface="+mn-ea"/>
                <a:cs typeface="+mn-cs"/>
              </a:rPr>
              <a:t>In the second example, the second and third powers of all numbers from 1 to 10 are printed. </a:t>
            </a: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F1A7F70-BA74-4B93-A504-6802F0D0CD34}" type="slidenum">
              <a:rPr lang="nl-BE" smtClean="0"/>
              <a:t>15</a:t>
            </a:fld>
            <a:endParaRPr lang="nl-BE"/>
          </a:p>
        </p:txBody>
      </p:sp>
    </p:spTree>
    <p:extLst>
      <p:ext uri="{BB962C8B-B14F-4D97-AF65-F5344CB8AC3E}">
        <p14:creationId xmlns:p14="http://schemas.microsoft.com/office/powerpoint/2010/main" val="1546059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exercise you have to find the smallest number in a series of numbers.</a:t>
            </a:r>
            <a:br>
              <a:rPr lang="en-GB" dirty="0"/>
            </a:br>
            <a:br>
              <a:rPr lang="en-GB" sz="1200" b="0" i="0" kern="1200" dirty="0">
                <a:solidFill>
                  <a:schemeClr val="tx1"/>
                </a:solidFill>
                <a:effectLst/>
                <a:latin typeface="+mn-lt"/>
                <a:ea typeface="+mn-ea"/>
                <a:cs typeface="+mn-cs"/>
              </a:rPr>
            </a:br>
            <a:r>
              <a:rPr lang="en-GB" sz="1200" b="0" i="0" kern="1200" dirty="0">
                <a:solidFill>
                  <a:schemeClr val="tx1"/>
                </a:solidFill>
                <a:effectLst/>
                <a:latin typeface="+mn-lt"/>
                <a:ea typeface="+mn-ea"/>
                <a:cs typeface="+mn-cs"/>
              </a:rPr>
              <a:t>The program starts with the question of how many digits the end user wants to enter. </a:t>
            </a:r>
            <a:br>
              <a:rPr lang="en-GB" sz="1200" b="0" i="0" kern="1200" dirty="0">
                <a:solidFill>
                  <a:schemeClr val="tx1"/>
                </a:solidFill>
                <a:effectLst/>
                <a:latin typeface="+mn-lt"/>
                <a:ea typeface="+mn-ea"/>
                <a:cs typeface="+mn-cs"/>
              </a:rPr>
            </a:br>
            <a:br>
              <a:rPr lang="en-GB" dirty="0"/>
            </a:br>
            <a:r>
              <a:rPr lang="en-GB" sz="1200" b="0" i="0" kern="1200" dirty="0">
                <a:solidFill>
                  <a:schemeClr val="tx1"/>
                </a:solidFill>
                <a:effectLst/>
                <a:latin typeface="+mn-lt"/>
                <a:ea typeface="+mn-ea"/>
                <a:cs typeface="+mn-cs"/>
              </a:rPr>
              <a:t>This number  is the upper limit of the Range function .   When you notice minus 1, this is because the first number is already entered </a:t>
            </a:r>
            <a:r>
              <a:rPr lang="en-GB" sz="1200" b="0" i="0" kern="1200" dirty="0" err="1">
                <a:solidFill>
                  <a:schemeClr val="tx1"/>
                </a:solidFill>
                <a:effectLst/>
                <a:latin typeface="+mn-lt"/>
                <a:ea typeface="+mn-ea"/>
                <a:cs typeface="+mn-cs"/>
              </a:rPr>
              <a:t>befor</a:t>
            </a:r>
            <a:r>
              <a:rPr lang="en-GB" sz="1200" b="0" i="0" kern="1200" dirty="0">
                <a:solidFill>
                  <a:schemeClr val="tx1"/>
                </a:solidFill>
                <a:effectLst/>
                <a:latin typeface="+mn-lt"/>
                <a:ea typeface="+mn-ea"/>
                <a:cs typeface="+mn-cs"/>
              </a:rPr>
              <a:t> the loop starts.</a:t>
            </a:r>
            <a:br>
              <a:rPr lang="en-GB" sz="1200" b="0" i="0" kern="1200" dirty="0">
                <a:solidFill>
                  <a:schemeClr val="tx1"/>
                </a:solidFill>
                <a:effectLst/>
                <a:latin typeface="+mn-lt"/>
                <a:ea typeface="+mn-ea"/>
                <a:cs typeface="+mn-cs"/>
              </a:rPr>
            </a:br>
            <a:br>
              <a:rPr lang="en-GB" dirty="0"/>
            </a:br>
            <a:r>
              <a:rPr lang="en-GB" dirty="0"/>
              <a:t>You automatically consider this first number as the smallest number.  </a:t>
            </a:r>
            <a:br>
              <a:rPr lang="en-GB" dirty="0"/>
            </a:br>
            <a:br>
              <a:rPr lang="en-GB" dirty="0"/>
            </a:br>
            <a:r>
              <a:rPr lang="en-GB" dirty="0"/>
              <a:t>Each iteration you enter a new number and you check whether this number is smaller than the smallest number.</a:t>
            </a:r>
            <a:br>
              <a:rPr lang="en-GB" dirty="0"/>
            </a:br>
            <a:br>
              <a:rPr lang="en-GB" dirty="0"/>
            </a:br>
            <a:r>
              <a:rPr lang="en-GB" dirty="0"/>
              <a:t>After the loop you know exactly </a:t>
            </a:r>
            <a:r>
              <a:rPr lang="en-GB" dirty="0" err="1"/>
              <a:t>wich</a:t>
            </a:r>
            <a:r>
              <a:rPr lang="en-GB" dirty="0"/>
              <a:t> number </a:t>
            </a:r>
            <a:r>
              <a:rPr lang="en-GB" dirty="0" err="1"/>
              <a:t>enterd</a:t>
            </a:r>
            <a:r>
              <a:rPr lang="en-GB" dirty="0"/>
              <a:t> is the smallest.</a:t>
            </a: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br>
              <a:rPr lang="en-GB" dirty="0"/>
            </a:br>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16</a:t>
            </a:fld>
            <a:endParaRPr lang="nl-BE"/>
          </a:p>
        </p:txBody>
      </p:sp>
    </p:spTree>
    <p:extLst>
      <p:ext uri="{BB962C8B-B14F-4D97-AF65-F5344CB8AC3E}">
        <p14:creationId xmlns:p14="http://schemas.microsoft.com/office/powerpoint/2010/main" val="15737028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dirty="0"/>
            </a:br>
            <a:r>
              <a:rPr lang="en-GB" sz="1200" b="0" i="0" kern="1200" dirty="0">
                <a:solidFill>
                  <a:schemeClr val="tx1"/>
                </a:solidFill>
                <a:effectLst/>
                <a:latin typeface="+mn-lt"/>
                <a:ea typeface="+mn-ea"/>
                <a:cs typeface="+mn-cs"/>
              </a:rPr>
              <a:t>Let's take a look at more difficult examples in which so called nested for loops are used.</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In this examples </a:t>
            </a:r>
            <a:r>
              <a:rPr lang="en-GB" sz="1200" b="0" i="0" kern="1200" dirty="0" err="1">
                <a:solidFill>
                  <a:schemeClr val="tx1"/>
                </a:solidFill>
                <a:effectLst/>
                <a:latin typeface="+mn-lt"/>
                <a:ea typeface="+mn-ea"/>
                <a:cs typeface="+mn-cs"/>
              </a:rPr>
              <a:t>hhe</a:t>
            </a:r>
            <a:r>
              <a:rPr lang="en-GB" sz="1200" b="0" i="0" kern="1200" dirty="0">
                <a:solidFill>
                  <a:schemeClr val="tx1"/>
                </a:solidFill>
                <a:effectLst/>
                <a:latin typeface="+mn-lt"/>
                <a:ea typeface="+mn-ea"/>
                <a:cs typeface="+mn-cs"/>
              </a:rPr>
              <a:t> program first encounters the outer </a:t>
            </a:r>
            <a:r>
              <a:rPr lang="en-GB" sz="1200" b="1" i="0" kern="1200" dirty="0">
                <a:solidFill>
                  <a:schemeClr val="tx1"/>
                </a:solidFill>
                <a:effectLst/>
                <a:latin typeface="+mn-lt"/>
                <a:ea typeface="+mn-ea"/>
                <a:cs typeface="+mn-cs"/>
              </a:rPr>
              <a:t>loop</a:t>
            </a:r>
            <a:r>
              <a:rPr lang="en-GB" sz="1200" b="0" i="0" kern="1200" dirty="0">
                <a:solidFill>
                  <a:schemeClr val="tx1"/>
                </a:solidFill>
                <a:effectLst/>
                <a:latin typeface="+mn-lt"/>
                <a:ea typeface="+mn-ea"/>
                <a:cs typeface="+mn-cs"/>
              </a:rPr>
              <a:t>, executing its first iteration. This first iteration triggers the inner, </a:t>
            </a:r>
            <a:r>
              <a:rPr lang="en-GB" sz="1200" b="1" i="0" kern="1200" dirty="0">
                <a:solidFill>
                  <a:schemeClr val="tx1"/>
                </a:solidFill>
                <a:effectLst/>
                <a:latin typeface="+mn-lt"/>
                <a:ea typeface="+mn-ea"/>
                <a:cs typeface="+mn-cs"/>
              </a:rPr>
              <a:t>nested loop</a:t>
            </a:r>
            <a:r>
              <a:rPr lang="en-GB" sz="1200" b="0" i="0" kern="1200" dirty="0">
                <a:solidFill>
                  <a:schemeClr val="tx1"/>
                </a:solidFill>
                <a:effectLst/>
                <a:latin typeface="+mn-lt"/>
                <a:ea typeface="+mn-ea"/>
                <a:cs typeface="+mn-cs"/>
              </a:rPr>
              <a:t>, which then runs to completion</a:t>
            </a: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In the first example, the  iterator x in the outer loop starts at value 3.   In the inner loop , an iterator y starts at 10 and loops with a </a:t>
            </a:r>
            <a:r>
              <a:rPr lang="en-GB" sz="1200" b="0" i="0" kern="1200" dirty="0" err="1">
                <a:solidFill>
                  <a:schemeClr val="tx1"/>
                </a:solidFill>
                <a:effectLst/>
                <a:latin typeface="+mn-lt"/>
                <a:ea typeface="+mn-ea"/>
                <a:cs typeface="+mn-cs"/>
              </a:rPr>
              <a:t>stepvaluz</a:t>
            </a:r>
            <a:r>
              <a:rPr lang="en-GB" sz="1200" b="0" i="0" kern="1200" dirty="0">
                <a:solidFill>
                  <a:schemeClr val="tx1"/>
                </a:solidFill>
                <a:effectLst/>
                <a:latin typeface="+mn-lt"/>
                <a:ea typeface="+mn-ea"/>
                <a:cs typeface="+mn-cs"/>
              </a:rPr>
              <a:t> of 15 </a:t>
            </a:r>
            <a:r>
              <a:rPr lang="en-GB" sz="1200" b="0" i="0" kern="1200" dirty="0" err="1">
                <a:solidFill>
                  <a:schemeClr val="tx1"/>
                </a:solidFill>
                <a:effectLst/>
                <a:latin typeface="+mn-lt"/>
                <a:ea typeface="+mn-ea"/>
                <a:cs typeface="+mn-cs"/>
              </a:rPr>
              <a:t>unitl</a:t>
            </a:r>
            <a:r>
              <a:rPr lang="en-GB" sz="1200" b="0" i="0" kern="1200" dirty="0">
                <a:solidFill>
                  <a:schemeClr val="tx1"/>
                </a:solidFill>
                <a:effectLst/>
                <a:latin typeface="+mn-lt"/>
                <a:ea typeface="+mn-ea"/>
                <a:cs typeface="+mn-cs"/>
              </a:rPr>
              <a:t> 40. when the </a:t>
            </a:r>
            <a:r>
              <a:rPr lang="en-GB" sz="1200" b="0" i="0" kern="1200" dirty="0" err="1">
                <a:solidFill>
                  <a:schemeClr val="tx1"/>
                </a:solidFill>
                <a:effectLst/>
                <a:latin typeface="+mn-lt"/>
                <a:ea typeface="+mn-ea"/>
                <a:cs typeface="+mn-cs"/>
              </a:rPr>
              <a:t>iner</a:t>
            </a:r>
            <a:r>
              <a:rPr lang="en-GB" sz="1200" b="0" i="0" kern="1200" dirty="0">
                <a:solidFill>
                  <a:schemeClr val="tx1"/>
                </a:solidFill>
                <a:effectLst/>
                <a:latin typeface="+mn-lt"/>
                <a:ea typeface="+mn-ea"/>
                <a:cs typeface="+mn-cs"/>
              </a:rPr>
              <a:t> loop is </a:t>
            </a:r>
            <a:r>
              <a:rPr lang="en-GB" sz="1200" b="0" i="0" kern="1200" dirty="0" err="1">
                <a:solidFill>
                  <a:schemeClr val="tx1"/>
                </a:solidFill>
                <a:effectLst/>
                <a:latin typeface="+mn-lt"/>
                <a:ea typeface="+mn-ea"/>
                <a:cs typeface="+mn-cs"/>
              </a:rPr>
              <a:t>compleyef</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thev</a:t>
            </a:r>
            <a:r>
              <a:rPr lang="en-GB" sz="1200" b="0" i="0" kern="1200" dirty="0">
                <a:solidFill>
                  <a:schemeClr val="tx1"/>
                </a:solidFill>
                <a:effectLst/>
                <a:latin typeface="+mn-lt"/>
                <a:ea typeface="+mn-ea"/>
                <a:cs typeface="+mn-cs"/>
              </a:rPr>
              <a:t> outer loop takes over and </a:t>
            </a:r>
            <a:r>
              <a:rPr lang="en-GB" sz="1200" b="0" i="0" kern="1200" dirty="0" err="1">
                <a:solidFill>
                  <a:schemeClr val="tx1"/>
                </a:solidFill>
                <a:effectLst/>
                <a:latin typeface="+mn-lt"/>
                <a:ea typeface="+mn-ea"/>
                <a:cs typeface="+mn-cs"/>
              </a:rPr>
              <a:t>theiteror</a:t>
            </a:r>
            <a:r>
              <a:rPr lang="en-GB" sz="1200" b="0" i="0" kern="1200" dirty="0">
                <a:solidFill>
                  <a:schemeClr val="tx1"/>
                </a:solidFill>
                <a:effectLst/>
                <a:latin typeface="+mn-lt"/>
                <a:ea typeface="+mn-ea"/>
                <a:cs typeface="+mn-cs"/>
              </a:rPr>
              <a:t> x gets its next </a:t>
            </a:r>
            <a:r>
              <a:rPr lang="en-GB" sz="1200" b="0" i="0" kern="1200" dirty="0" err="1">
                <a:solidFill>
                  <a:schemeClr val="tx1"/>
                </a:solidFill>
                <a:effectLst/>
                <a:latin typeface="+mn-lt"/>
                <a:ea typeface="+mn-ea"/>
                <a:cs typeface="+mn-cs"/>
              </a:rPr>
              <a:t>valiue</a:t>
            </a:r>
            <a:r>
              <a:rPr lang="en-GB" sz="1200" b="0" i="0" kern="1200" dirty="0">
                <a:solidFill>
                  <a:schemeClr val="tx1"/>
                </a:solidFill>
                <a:effectLst/>
                <a:latin typeface="+mn-lt"/>
                <a:ea typeface="+mn-ea"/>
                <a:cs typeface="+mn-cs"/>
              </a:rPr>
              <a:t> 4.  then the </a:t>
            </a:r>
            <a:r>
              <a:rPr lang="en-GB" sz="1200" b="0" i="0" kern="1200" dirty="0" err="1">
                <a:solidFill>
                  <a:schemeClr val="tx1"/>
                </a:solidFill>
                <a:effectLst/>
                <a:latin typeface="+mn-lt"/>
                <a:ea typeface="+mn-ea"/>
                <a:cs typeface="+mn-cs"/>
              </a:rPr>
              <a:t>innerloop</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starys</a:t>
            </a:r>
            <a:r>
              <a:rPr lang="en-GB" sz="1200" b="0" i="0" kern="1200" dirty="0">
                <a:solidFill>
                  <a:schemeClr val="tx1"/>
                </a:solidFill>
                <a:effectLst/>
                <a:latin typeface="+mn-lt"/>
                <a:ea typeface="+mn-ea"/>
                <a:cs typeface="+mn-cs"/>
              </a:rPr>
              <a:t> again </a:t>
            </a:r>
            <a:r>
              <a:rPr lang="en-GB" sz="1200" b="0" i="0" kern="1200" dirty="0" err="1">
                <a:solidFill>
                  <a:schemeClr val="tx1"/>
                </a:solidFill>
                <a:effectLst/>
                <a:latin typeface="+mn-lt"/>
                <a:ea typeface="+mn-ea"/>
                <a:cs typeface="+mn-cs"/>
              </a:rPr>
              <a:t>movig</a:t>
            </a:r>
            <a:r>
              <a:rPr lang="en-GB" sz="1200" b="0" i="0" kern="1200" dirty="0">
                <a:solidFill>
                  <a:schemeClr val="tx1"/>
                </a:solidFill>
                <a:effectLst/>
                <a:latin typeface="+mn-lt"/>
                <a:ea typeface="+mn-ea"/>
                <a:cs typeface="+mn-cs"/>
              </a:rPr>
              <a:t> the y </a:t>
            </a:r>
            <a:r>
              <a:rPr lang="en-GB" sz="1200" b="0" i="0" kern="1200" dirty="0" err="1">
                <a:solidFill>
                  <a:schemeClr val="tx1"/>
                </a:solidFill>
                <a:effectLst/>
                <a:latin typeface="+mn-lt"/>
                <a:ea typeface="+mn-ea"/>
                <a:cs typeface="+mn-cs"/>
              </a:rPr>
              <a:t>ierator</a:t>
            </a:r>
            <a:r>
              <a:rPr lang="en-GB" sz="1200" b="0" i="0" kern="1200" dirty="0">
                <a:solidFill>
                  <a:schemeClr val="tx1"/>
                </a:solidFill>
                <a:effectLst/>
                <a:latin typeface="+mn-lt"/>
                <a:ea typeface="+mn-ea"/>
                <a:cs typeface="+mn-cs"/>
              </a:rPr>
              <a:t> from 10 to 25 to 40. </a:t>
            </a: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r>
              <a:rPr lang="en-GB" sz="1200" b="0" i="0" kern="1200" dirty="0">
                <a:solidFill>
                  <a:schemeClr val="tx1"/>
                </a:solidFill>
                <a:effectLst/>
                <a:latin typeface="+mn-lt"/>
                <a:ea typeface="+mn-ea"/>
                <a:cs typeface="+mn-cs"/>
              </a:rPr>
              <a:t>the second example is almost identical. The </a:t>
            </a:r>
            <a:r>
              <a:rPr lang="en-GB" sz="1200" b="0" i="0" kern="1200" dirty="0" err="1">
                <a:solidFill>
                  <a:schemeClr val="tx1"/>
                </a:solidFill>
                <a:effectLst/>
                <a:latin typeface="+mn-lt"/>
                <a:ea typeface="+mn-ea"/>
                <a:cs typeface="+mn-cs"/>
              </a:rPr>
              <a:t>differce</a:t>
            </a:r>
            <a:r>
              <a:rPr lang="en-GB" sz="1200" b="0" i="0" kern="1200" dirty="0">
                <a:solidFill>
                  <a:schemeClr val="tx1"/>
                </a:solidFill>
                <a:effectLst/>
                <a:latin typeface="+mn-lt"/>
                <a:ea typeface="+mn-ea"/>
                <a:cs typeface="+mn-cs"/>
              </a:rPr>
              <a:t> is that the value of the iterator is printed in </a:t>
            </a:r>
            <a:r>
              <a:rPr lang="en-GB" sz="1200" b="0" i="0" kern="1200" dirty="0" err="1">
                <a:solidFill>
                  <a:schemeClr val="tx1"/>
                </a:solidFill>
                <a:effectLst/>
                <a:latin typeface="+mn-lt"/>
                <a:ea typeface="+mn-ea"/>
                <a:cs typeface="+mn-cs"/>
              </a:rPr>
              <a:t>itsown</a:t>
            </a:r>
            <a:r>
              <a:rPr lang="en-GB" sz="1200" b="0" i="0" kern="1200" dirty="0">
                <a:solidFill>
                  <a:schemeClr val="tx1"/>
                </a:solidFill>
                <a:effectLst/>
                <a:latin typeface="+mn-lt"/>
                <a:ea typeface="+mn-ea"/>
                <a:cs typeface="+mn-cs"/>
              </a:rPr>
              <a:t> loop. So x printed in the outer loop  y </a:t>
            </a:r>
            <a:r>
              <a:rPr lang="en-GB" sz="1200" b="0" i="0" kern="1200" dirty="0" err="1">
                <a:solidFill>
                  <a:schemeClr val="tx1"/>
                </a:solidFill>
                <a:effectLst/>
                <a:latin typeface="+mn-lt"/>
                <a:ea typeface="+mn-ea"/>
                <a:cs typeface="+mn-cs"/>
              </a:rPr>
              <a:t>printe</a:t>
            </a:r>
            <a:r>
              <a:rPr lang="en-GB" sz="1200" b="0" i="0" kern="1200" dirty="0">
                <a:solidFill>
                  <a:schemeClr val="tx1"/>
                </a:solidFill>
                <a:effectLst/>
                <a:latin typeface="+mn-lt"/>
                <a:ea typeface="+mn-ea"/>
                <a:cs typeface="+mn-cs"/>
              </a:rPr>
              <a:t> in </a:t>
            </a:r>
            <a:r>
              <a:rPr lang="en-GB" sz="1200" b="0" i="0" kern="1200" dirty="0" err="1">
                <a:solidFill>
                  <a:schemeClr val="tx1"/>
                </a:solidFill>
                <a:effectLst/>
                <a:latin typeface="+mn-lt"/>
                <a:ea typeface="+mn-ea"/>
                <a:cs typeface="+mn-cs"/>
              </a:rPr>
              <a:t>yhe</a:t>
            </a:r>
            <a:r>
              <a:rPr lang="en-GB" sz="1200" b="0" i="0" kern="1200" dirty="0">
                <a:solidFill>
                  <a:schemeClr val="tx1"/>
                </a:solidFill>
                <a:effectLst/>
                <a:latin typeface="+mn-lt"/>
                <a:ea typeface="+mn-ea"/>
                <a:cs typeface="+mn-cs"/>
              </a:rPr>
              <a:t> inner loop</a:t>
            </a:r>
          </a:p>
          <a:p>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17</a:t>
            </a:fld>
            <a:endParaRPr lang="nl-BE"/>
          </a:p>
        </p:txBody>
      </p:sp>
    </p:spTree>
    <p:extLst>
      <p:ext uri="{BB962C8B-B14F-4D97-AF65-F5344CB8AC3E}">
        <p14:creationId xmlns:p14="http://schemas.microsoft.com/office/powerpoint/2010/main" val="659507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dirty="0"/>
            </a:br>
            <a:r>
              <a:rPr lang="en-GB" sz="1200" b="0" i="0" kern="1200" dirty="0">
                <a:solidFill>
                  <a:schemeClr val="tx1"/>
                </a:solidFill>
                <a:effectLst/>
                <a:latin typeface="+mn-lt"/>
                <a:ea typeface="+mn-ea"/>
                <a:cs typeface="+mn-cs"/>
              </a:rPr>
              <a:t>In the next piece of code, the value of the X iterator is used as the starting value for the iterator in the inner loop. </a:t>
            </a: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and in the last example the value of x becomes the step value of the inner loop.</a:t>
            </a:r>
          </a:p>
          <a:p>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18</a:t>
            </a:fld>
            <a:endParaRPr lang="nl-BE"/>
          </a:p>
        </p:txBody>
      </p:sp>
    </p:spTree>
    <p:extLst>
      <p:ext uri="{BB962C8B-B14F-4D97-AF65-F5344CB8AC3E}">
        <p14:creationId xmlns:p14="http://schemas.microsoft.com/office/powerpoint/2010/main" val="16919878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err="1"/>
              <a:t>So</a:t>
            </a:r>
            <a:r>
              <a:rPr lang="nl-BE" dirty="0"/>
              <a:t> take a look at </a:t>
            </a:r>
            <a:r>
              <a:rPr lang="en-GB" dirty="0"/>
              <a:t>the desired output</a:t>
            </a:r>
          </a:p>
          <a:p>
            <a:r>
              <a:rPr lang="en-GB" dirty="0"/>
              <a:t>To obtain this result ,  the outer loop iterates from 1 </a:t>
            </a:r>
            <a:r>
              <a:rPr lang="en-GB" dirty="0" err="1"/>
              <a:t>til</a:t>
            </a:r>
            <a:r>
              <a:rPr lang="en-GB" dirty="0"/>
              <a:t> 7 and each run the  iterator is printed , followed by a tab character. After the print the cursor doesn’t move on to the next line. This is done by setting the end parameter of the print function to an </a:t>
            </a:r>
            <a:r>
              <a:rPr lang="en-GB" dirty="0" err="1"/>
              <a:t>emty</a:t>
            </a:r>
            <a:r>
              <a:rPr lang="en-GB" dirty="0"/>
              <a:t> string.</a:t>
            </a:r>
          </a:p>
          <a:p>
            <a:endParaRPr lang="nl-BE" dirty="0"/>
          </a:p>
          <a:p>
            <a:r>
              <a:rPr lang="nl-BE" dirty="0" err="1"/>
              <a:t>Then</a:t>
            </a:r>
            <a:r>
              <a:rPr lang="nl-BE" dirty="0"/>
              <a:t> </a:t>
            </a:r>
            <a:r>
              <a:rPr lang="nl-BE" dirty="0" err="1"/>
              <a:t>the</a:t>
            </a:r>
            <a:r>
              <a:rPr lang="nl-BE" dirty="0"/>
              <a:t> </a:t>
            </a:r>
            <a:r>
              <a:rPr lang="nl-BE" dirty="0" err="1"/>
              <a:t>inner</a:t>
            </a:r>
            <a:r>
              <a:rPr lang="nl-BE" dirty="0"/>
              <a:t> loop starts </a:t>
            </a:r>
            <a:r>
              <a:rPr lang="nl-BE" dirty="0" err="1"/>
              <a:t>and</a:t>
            </a:r>
            <a:r>
              <a:rPr lang="nl-BE" dirty="0"/>
              <a:t> </a:t>
            </a:r>
            <a:r>
              <a:rPr lang="nl-BE" dirty="0" err="1"/>
              <a:t>uses</a:t>
            </a:r>
            <a:r>
              <a:rPr lang="nl-BE" dirty="0"/>
              <a:t> </a:t>
            </a:r>
            <a:r>
              <a:rPr lang="nl-BE" dirty="0" err="1"/>
              <a:t>the</a:t>
            </a:r>
            <a:r>
              <a:rPr lang="nl-BE" dirty="0"/>
              <a:t> </a:t>
            </a:r>
            <a:r>
              <a:rPr lang="nl-BE" dirty="0" err="1"/>
              <a:t>the</a:t>
            </a:r>
            <a:r>
              <a:rPr lang="nl-BE" dirty="0"/>
              <a:t> </a:t>
            </a:r>
            <a:r>
              <a:rPr lang="nl-BE" dirty="0" err="1"/>
              <a:t>value</a:t>
            </a:r>
            <a:r>
              <a:rPr lang="nl-BE" dirty="0"/>
              <a:t> of </a:t>
            </a:r>
            <a:r>
              <a:rPr lang="nl-BE" dirty="0" err="1"/>
              <a:t>the</a:t>
            </a:r>
            <a:r>
              <a:rPr lang="nl-BE" dirty="0"/>
              <a:t> </a:t>
            </a:r>
            <a:r>
              <a:rPr lang="nl-BE" dirty="0" err="1"/>
              <a:t>ourter</a:t>
            </a:r>
            <a:r>
              <a:rPr lang="nl-BE" dirty="0"/>
              <a:t> loop(s  </a:t>
            </a:r>
            <a:r>
              <a:rPr lang="nl-BE" dirty="0" err="1"/>
              <a:t>itrair</a:t>
            </a:r>
            <a:r>
              <a:rPr lang="nl-BE" dirty="0"/>
              <a:t> i as </a:t>
            </a:r>
            <a:r>
              <a:rPr lang="nl-BE" dirty="0" err="1"/>
              <a:t>its</a:t>
            </a:r>
            <a:r>
              <a:rPr lang="nl-BE" dirty="0"/>
              <a:t> stop </a:t>
            </a:r>
            <a:r>
              <a:rPr lang="nl-BE" dirty="0" err="1"/>
              <a:t>value</a:t>
            </a:r>
            <a:r>
              <a:rPr lang="nl-BE" dirty="0"/>
              <a:t>.</a:t>
            </a:r>
            <a:br>
              <a:rPr lang="nl-BE" dirty="0"/>
            </a:br>
            <a:r>
              <a:rPr lang="nl-BE" dirty="0" err="1"/>
              <a:t>Each</a:t>
            </a:r>
            <a:r>
              <a:rPr lang="nl-BE" dirty="0"/>
              <a:t> </a:t>
            </a:r>
            <a:r>
              <a:rPr lang="nl-BE" dirty="0" err="1"/>
              <a:t>value</a:t>
            </a:r>
            <a:r>
              <a:rPr lang="nl-BE" dirty="0"/>
              <a:t> of y is </a:t>
            </a:r>
            <a:r>
              <a:rPr lang="nl-BE" dirty="0" err="1"/>
              <a:t>printed</a:t>
            </a:r>
            <a:r>
              <a:rPr lang="nl-BE" dirty="0"/>
              <a:t> on </a:t>
            </a:r>
            <a:r>
              <a:rPr lang="nl-BE" dirty="0" err="1"/>
              <a:t>the</a:t>
            </a:r>
            <a:r>
              <a:rPr lang="nl-BE" dirty="0"/>
              <a:t> </a:t>
            </a:r>
            <a:r>
              <a:rPr lang="nl-BE" dirty="0" err="1"/>
              <a:t>same</a:t>
            </a:r>
            <a:r>
              <a:rPr lang="nl-BE" dirty="0"/>
              <a:t> line</a:t>
            </a:r>
            <a:br>
              <a:rPr lang="nl-BE" dirty="0"/>
            </a:br>
            <a:r>
              <a:rPr lang="nl-BE" dirty="0" err="1"/>
              <a:t>when</a:t>
            </a:r>
            <a:r>
              <a:rPr lang="nl-BE" dirty="0"/>
              <a:t> </a:t>
            </a:r>
            <a:r>
              <a:rPr lang="nl-BE" dirty="0" err="1"/>
              <a:t>the</a:t>
            </a:r>
            <a:r>
              <a:rPr lang="nl-BE" dirty="0"/>
              <a:t> </a:t>
            </a:r>
            <a:r>
              <a:rPr lang="nl-BE" dirty="0" err="1"/>
              <a:t>inner</a:t>
            </a:r>
            <a:r>
              <a:rPr lang="nl-BE" dirty="0"/>
              <a:t> loop is </a:t>
            </a:r>
            <a:r>
              <a:rPr lang="nl-BE" dirty="0" err="1"/>
              <a:t>completed</a:t>
            </a:r>
            <a:r>
              <a:rPr lang="nl-BE" dirty="0"/>
              <a:t> </a:t>
            </a:r>
            <a:r>
              <a:rPr lang="nl-BE" dirty="0" err="1"/>
              <a:t>whe</a:t>
            </a:r>
            <a:r>
              <a:rPr lang="nl-BE" dirty="0"/>
              <a:t> put </a:t>
            </a:r>
            <a:r>
              <a:rPr lang="nl-BE" dirty="0" err="1"/>
              <a:t>the</a:t>
            </a:r>
            <a:r>
              <a:rPr lang="nl-BE" dirty="0"/>
              <a:t> </a:t>
            </a:r>
            <a:r>
              <a:rPr lang="nl-BE" dirty="0" err="1"/>
              <a:t>cursorto</a:t>
            </a:r>
            <a:r>
              <a:rPr lang="nl-BE" dirty="0"/>
              <a:t> </a:t>
            </a:r>
            <a:r>
              <a:rPr lang="nl-BE" dirty="0" err="1"/>
              <a:t>the</a:t>
            </a:r>
            <a:r>
              <a:rPr lang="nl-BE" dirty="0"/>
              <a:t> next line </a:t>
            </a:r>
            <a:r>
              <a:rPr lang="nl-BE" dirty="0" err="1"/>
              <a:t>with</a:t>
            </a:r>
            <a:r>
              <a:rPr lang="nl-BE" dirty="0"/>
              <a:t> </a:t>
            </a:r>
            <a:r>
              <a:rPr lang="nl-BE" dirty="0" err="1"/>
              <a:t>an</a:t>
            </a:r>
            <a:r>
              <a:rPr lang="nl-BE" dirty="0"/>
              <a:t> empty print-</a:t>
            </a:r>
            <a:r>
              <a:rPr lang="nl-BE" dirty="0" err="1"/>
              <a:t>fuction</a:t>
            </a:r>
            <a:r>
              <a:rPr lang="nl-BE" dirty="0"/>
              <a:t>.</a:t>
            </a:r>
          </a:p>
          <a:p>
            <a:r>
              <a:rPr lang="nl-BE" dirty="0" err="1"/>
              <a:t>Anf</a:t>
            </a:r>
            <a:r>
              <a:rPr lang="nl-BE" dirty="0"/>
              <a:t> </a:t>
            </a:r>
            <a:r>
              <a:rPr lang="nl-BE" dirty="0" err="1"/>
              <a:t>finally</a:t>
            </a:r>
            <a:r>
              <a:rPr lang="nl-BE" dirty="0"/>
              <a:t> </a:t>
            </a:r>
            <a:r>
              <a:rPr lang="nl-BE" dirty="0" err="1"/>
              <a:t>the</a:t>
            </a:r>
            <a:r>
              <a:rPr lang="nl-BE" dirty="0"/>
              <a:t> </a:t>
            </a:r>
            <a:r>
              <a:rPr lang="nl-BE" dirty="0" err="1"/>
              <a:t>outerloop</a:t>
            </a:r>
            <a:r>
              <a:rPr lang="nl-BE" dirty="0"/>
              <a:t> </a:t>
            </a:r>
            <a:r>
              <a:rPr lang="nl-BE" dirty="0" err="1"/>
              <a:t>iterr</a:t>
            </a:r>
            <a:r>
              <a:rPr lang="nl-BE" dirty="0"/>
              <a:t> i </a:t>
            </a:r>
            <a:r>
              <a:rPr lang="nl-BE" dirty="0" err="1"/>
              <a:t>gets</a:t>
            </a:r>
            <a:r>
              <a:rPr lang="nl-BE" dirty="0"/>
              <a:t> </a:t>
            </a:r>
            <a:r>
              <a:rPr lang="nl-BE" dirty="0" err="1"/>
              <a:t>its</a:t>
            </a:r>
            <a:r>
              <a:rPr lang="nl-BE" dirty="0"/>
              <a:t> next </a:t>
            </a:r>
            <a:r>
              <a:rPr lang="nl-BE" dirty="0" err="1"/>
              <a:t>value</a:t>
            </a:r>
            <a:r>
              <a:rPr lang="nl-BE" dirty="0"/>
              <a:t>.</a:t>
            </a:r>
          </a:p>
          <a:p>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19</a:t>
            </a:fld>
            <a:endParaRPr lang="nl-BE"/>
          </a:p>
        </p:txBody>
      </p:sp>
    </p:spTree>
    <p:extLst>
      <p:ext uri="{BB962C8B-B14F-4D97-AF65-F5344CB8AC3E}">
        <p14:creationId xmlns:p14="http://schemas.microsoft.com/office/powerpoint/2010/main" val="2382442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summarize.  In chapter 1, you wrote a program in which all statements were executed in a sequential mode one </a:t>
            </a:r>
            <a:r>
              <a:rPr lang="en-GB" dirty="0" err="1"/>
              <a:t>afte</a:t>
            </a:r>
            <a:r>
              <a:rPr lang="en-GB" dirty="0"/>
              <a:t> the other.  In chapter 2 it became clear that depending on a condition the program can be sent 2 ways.  Either the statements in the True or the statements in False block are performed but </a:t>
            </a:r>
            <a:r>
              <a:rPr lang="en-GB" dirty="0" err="1"/>
              <a:t>definely</a:t>
            </a:r>
            <a:r>
              <a:rPr lang="en-GB" dirty="0"/>
              <a:t> not both. </a:t>
            </a:r>
          </a:p>
          <a:p>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3</a:t>
            </a:fld>
            <a:endParaRPr lang="nl-BE"/>
          </a:p>
        </p:txBody>
      </p:sp>
    </p:spTree>
    <p:extLst>
      <p:ext uri="{BB962C8B-B14F-4D97-AF65-F5344CB8AC3E}">
        <p14:creationId xmlns:p14="http://schemas.microsoft.com/office/powerpoint/2010/main" val="753308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chapter we ensure that when a line code has to be executed 5 times we do not need to copy the line 5 times and then execute these lines sequentially, but we write the statement once and then determine depending on a condition whether or not the line should be repeated. This control structure makes your code more efficient and allows you to reduce the number of lines to be written.  Imagine having to copy the same line 100 times instead of 5 times.</a:t>
            </a:r>
            <a:br>
              <a:rPr lang="en-GB" dirty="0"/>
            </a:br>
            <a:br>
              <a:rPr lang="en-GB" dirty="0"/>
            </a:br>
            <a:r>
              <a:rPr lang="en-GB" dirty="0"/>
              <a:t>Another way to make your code more organised is by grouping statements in functions which you can reuse in your programs.  This will be the topic of chapter 6. </a:t>
            </a:r>
            <a:br>
              <a:rPr lang="en-GB" dirty="0"/>
            </a:br>
            <a:br>
              <a:rPr lang="en-GB" dirty="0"/>
            </a:br>
            <a:endParaRPr lang="en-GB" dirty="0"/>
          </a:p>
        </p:txBody>
      </p:sp>
      <p:sp>
        <p:nvSpPr>
          <p:cNvPr id="4" name="Slide Number Placeholder 3"/>
          <p:cNvSpPr>
            <a:spLocks noGrp="1"/>
          </p:cNvSpPr>
          <p:nvPr>
            <p:ph type="sldNum" sz="quarter" idx="10"/>
          </p:nvPr>
        </p:nvSpPr>
        <p:spPr/>
        <p:txBody>
          <a:bodyPr/>
          <a:lstStyle/>
          <a:p>
            <a:fld id="{2F1A7F70-BA74-4B93-A504-6802F0D0CD34}" type="slidenum">
              <a:rPr lang="nl-BE" smtClean="0"/>
              <a:t>4</a:t>
            </a:fld>
            <a:endParaRPr lang="nl-BE"/>
          </a:p>
        </p:txBody>
      </p:sp>
    </p:spTree>
    <p:extLst>
      <p:ext uri="{BB962C8B-B14F-4D97-AF65-F5344CB8AC3E}">
        <p14:creationId xmlns:p14="http://schemas.microsoft.com/office/powerpoint/2010/main" val="3135985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One of the ways to code  a repetition is the while structure.  The syntax starts with the keyword while followed by the condition to be checked ending with a colon.  Then, indented the statements to be repeated, the so called body </a:t>
            </a:r>
            <a:r>
              <a:rPr lang="en-GB" dirty="0" err="1"/>
              <a:t>ot</a:t>
            </a:r>
            <a:r>
              <a:rPr lang="en-GB" dirty="0"/>
              <a:t> the while, follow. Each time the statements are run through, the condition in the while is tested again.  From the moment of this condition tests False, the program continues with the statements after the while. </a:t>
            </a:r>
          </a:p>
        </p:txBody>
      </p:sp>
      <p:sp>
        <p:nvSpPr>
          <p:cNvPr id="4" name="Slide Number Placeholder 3"/>
          <p:cNvSpPr>
            <a:spLocks noGrp="1"/>
          </p:cNvSpPr>
          <p:nvPr>
            <p:ph type="sldNum" sz="quarter" idx="10"/>
          </p:nvPr>
        </p:nvSpPr>
        <p:spPr/>
        <p:txBody>
          <a:bodyPr/>
          <a:lstStyle/>
          <a:p>
            <a:fld id="{2F1A7F70-BA74-4B93-A504-6802F0D0CD34}" type="slidenum">
              <a:rPr lang="nl-BE" smtClean="0"/>
              <a:t>5</a:t>
            </a:fld>
            <a:endParaRPr lang="nl-BE"/>
          </a:p>
        </p:txBody>
      </p:sp>
    </p:spTree>
    <p:extLst>
      <p:ext uri="{BB962C8B-B14F-4D97-AF65-F5344CB8AC3E}">
        <p14:creationId xmlns:p14="http://schemas.microsoft.com/office/powerpoint/2010/main" val="4105979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example will make everything clearer. </a:t>
            </a:r>
          </a:p>
          <a:p>
            <a:r>
              <a:rPr lang="en-GB" dirty="0"/>
              <a:t>We start with a variable number that gets the value 5.  As long as this variable is greater than zero, we reduce it by 1 and print the text.</a:t>
            </a:r>
          </a:p>
          <a:p>
            <a:r>
              <a:rPr lang="en-GB" dirty="0"/>
              <a:t>As soon as the condition is no longer met, we print the last line. </a:t>
            </a:r>
          </a:p>
        </p:txBody>
      </p:sp>
      <p:sp>
        <p:nvSpPr>
          <p:cNvPr id="4" name="Slide Number Placeholder 3"/>
          <p:cNvSpPr>
            <a:spLocks noGrp="1"/>
          </p:cNvSpPr>
          <p:nvPr>
            <p:ph type="sldNum" sz="quarter" idx="10"/>
          </p:nvPr>
        </p:nvSpPr>
        <p:spPr/>
        <p:txBody>
          <a:bodyPr/>
          <a:lstStyle/>
          <a:p>
            <a:fld id="{2F1A7F70-BA74-4B93-A504-6802F0D0CD34}" type="slidenum">
              <a:rPr lang="nl-BE" smtClean="0"/>
              <a:t>6</a:t>
            </a:fld>
            <a:endParaRPr lang="nl-BE"/>
          </a:p>
        </p:txBody>
      </p:sp>
    </p:spTree>
    <p:extLst>
      <p:ext uri="{BB962C8B-B14F-4D97-AF65-F5344CB8AC3E}">
        <p14:creationId xmlns:p14="http://schemas.microsoft.com/office/powerpoint/2010/main" val="2370932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common problem when encoding iterations is that the condition always remains true.  In that case, the program can never get out of the loop.  It is therefore extremely important that the variables that are tested in the condition change during iteration.  Suppose in the previous example that in the loop you don't subtract 1 but add 1 to the number tested in the condition then that number never becomes zero, so the condition stays true for even which means that you have written an infinite loop. </a:t>
            </a:r>
          </a:p>
        </p:txBody>
      </p:sp>
      <p:sp>
        <p:nvSpPr>
          <p:cNvPr id="4" name="Slide Number Placeholder 3"/>
          <p:cNvSpPr>
            <a:spLocks noGrp="1"/>
          </p:cNvSpPr>
          <p:nvPr>
            <p:ph type="sldNum" sz="quarter" idx="10"/>
          </p:nvPr>
        </p:nvSpPr>
        <p:spPr/>
        <p:txBody>
          <a:bodyPr/>
          <a:lstStyle/>
          <a:p>
            <a:fld id="{2F1A7F70-BA74-4B93-A504-6802F0D0CD34}" type="slidenum">
              <a:rPr lang="nl-BE" smtClean="0"/>
              <a:t>7</a:t>
            </a:fld>
            <a:endParaRPr lang="nl-BE"/>
          </a:p>
        </p:txBody>
      </p:sp>
    </p:spTree>
    <p:extLst>
      <p:ext uri="{BB962C8B-B14F-4D97-AF65-F5344CB8AC3E}">
        <p14:creationId xmlns:p14="http://schemas.microsoft.com/office/powerpoint/2010/main" val="3962970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example, all numbers from 1 to ... are added up until their sum exceeds 100. </a:t>
            </a:r>
          </a:p>
          <a:p>
            <a:r>
              <a:rPr lang="en-GB" dirty="0"/>
              <a:t>We initialize 2 variables number and total with the value 0.</a:t>
            </a:r>
          </a:p>
          <a:p>
            <a:r>
              <a:rPr lang="en-GB" dirty="0"/>
              <a:t>The condition in the while checks whether the variable total remains smaller than 100, as long as this is the case, number is increased by 1 and the current number is added to the total.  As soon as total is more than 100, the final total is printed. </a:t>
            </a:r>
          </a:p>
        </p:txBody>
      </p:sp>
      <p:sp>
        <p:nvSpPr>
          <p:cNvPr id="4" name="Slide Number Placeholder 3"/>
          <p:cNvSpPr>
            <a:spLocks noGrp="1"/>
          </p:cNvSpPr>
          <p:nvPr>
            <p:ph type="sldNum" sz="quarter" idx="10"/>
          </p:nvPr>
        </p:nvSpPr>
        <p:spPr/>
        <p:txBody>
          <a:bodyPr/>
          <a:lstStyle/>
          <a:p>
            <a:fld id="{2F1A7F70-BA74-4B93-A504-6802F0D0CD34}" type="slidenum">
              <a:rPr lang="nl-BE" smtClean="0"/>
              <a:t>8</a:t>
            </a:fld>
            <a:endParaRPr lang="nl-BE"/>
          </a:p>
        </p:txBody>
      </p:sp>
    </p:spTree>
    <p:extLst>
      <p:ext uri="{BB962C8B-B14F-4D97-AF65-F5344CB8AC3E}">
        <p14:creationId xmlns:p14="http://schemas.microsoft.com/office/powerpoint/2010/main" val="37671832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example, the user can decide how many numbers he wants to enter.  When the user wants to end the input he will enter the number -1.  So -1 is the stop condition for the loop.  The goal of the program is to add all the numbers the user enters, but of course the stop value -1 cannot be part of the final total. To set up this loop you can use the following </a:t>
            </a:r>
            <a:r>
              <a:rPr lang="en-GB" dirty="0" err="1"/>
              <a:t>structure.Step</a:t>
            </a:r>
            <a:r>
              <a:rPr lang="en-GB" dirty="0"/>
              <a:t> 1: Ask the user to enter a </a:t>
            </a:r>
            <a:r>
              <a:rPr lang="en-GB" dirty="0" err="1"/>
              <a:t>number.Step</a:t>
            </a:r>
            <a:r>
              <a:rPr lang="en-GB" dirty="0"/>
              <a:t> 2: Check if this number is -1 in the while condition Step 3 .If the number is -1 you go out of the loop, if the number is different from -1 the number is added to the total. Step 4: As the last statement in the loop, ask the user to enter a new number. This number can then be checked in the condition of the while.</a:t>
            </a:r>
          </a:p>
        </p:txBody>
      </p:sp>
      <p:sp>
        <p:nvSpPr>
          <p:cNvPr id="4" name="Slide Number Placeholder 3"/>
          <p:cNvSpPr>
            <a:spLocks noGrp="1"/>
          </p:cNvSpPr>
          <p:nvPr>
            <p:ph type="sldNum" sz="quarter" idx="10"/>
          </p:nvPr>
        </p:nvSpPr>
        <p:spPr/>
        <p:txBody>
          <a:bodyPr/>
          <a:lstStyle/>
          <a:p>
            <a:fld id="{2F1A7F70-BA74-4B93-A504-6802F0D0CD34}" type="slidenum">
              <a:rPr lang="nl-BE" smtClean="0"/>
              <a:t>9</a:t>
            </a:fld>
            <a:endParaRPr lang="nl-BE"/>
          </a:p>
        </p:txBody>
      </p:sp>
    </p:spTree>
    <p:extLst>
      <p:ext uri="{BB962C8B-B14F-4D97-AF65-F5344CB8AC3E}">
        <p14:creationId xmlns:p14="http://schemas.microsoft.com/office/powerpoint/2010/main" val="2789616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next piece of code, the number of digits that make up a number is calculated. </a:t>
            </a:r>
          </a:p>
          <a:p>
            <a:r>
              <a:rPr lang="en-GB" dirty="0"/>
              <a:t>For example the number 321 consists of 3 digits.  A well-known  way to compute the number of digits in a number makes use of the so called floor division. When you use the floor division to divide 321 by 10 the result is 32  When you floor divide this result 32 by 10 you have 3 left and finally the floor division of 3  by 10 ends up with 0. So as long as the result of the floor division of the remaining number differs from 0 there are digits to count.  </a:t>
            </a:r>
          </a:p>
        </p:txBody>
      </p:sp>
      <p:sp>
        <p:nvSpPr>
          <p:cNvPr id="4" name="Slide Number Placeholder 3"/>
          <p:cNvSpPr>
            <a:spLocks noGrp="1"/>
          </p:cNvSpPr>
          <p:nvPr>
            <p:ph type="sldNum" sz="quarter" idx="10"/>
          </p:nvPr>
        </p:nvSpPr>
        <p:spPr/>
        <p:txBody>
          <a:bodyPr/>
          <a:lstStyle/>
          <a:p>
            <a:fld id="{2F1A7F70-BA74-4B93-A504-6802F0D0CD34}" type="slidenum">
              <a:rPr lang="nl-BE" smtClean="0"/>
              <a:t>10</a:t>
            </a:fld>
            <a:endParaRPr lang="nl-BE"/>
          </a:p>
        </p:txBody>
      </p:sp>
    </p:spTree>
    <p:extLst>
      <p:ext uri="{BB962C8B-B14F-4D97-AF65-F5344CB8AC3E}">
        <p14:creationId xmlns:p14="http://schemas.microsoft.com/office/powerpoint/2010/main" val="18100352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2626659" y="3433481"/>
            <a:ext cx="9144000" cy="890839"/>
          </a:xfrm>
        </p:spPr>
        <p:txBody>
          <a:bodyPr anchor="b">
            <a:normAutofit/>
          </a:bodyPr>
          <a:lstStyle>
            <a:lvl1pPr algn="r">
              <a:defRPr lang="nl-BE" sz="4400" kern="1200" dirty="0">
                <a:solidFill>
                  <a:srgbClr val="4584B6"/>
                </a:solidFill>
                <a:latin typeface="+mn-lt"/>
                <a:ea typeface="+mn-ea"/>
                <a:cs typeface="+mn-cs"/>
              </a:defRPr>
            </a:lvl1pPr>
          </a:lstStyle>
          <a:p>
            <a:r>
              <a:rPr lang="nl-NL" dirty="0"/>
              <a:t>Klik om de stijl te bewerken</a:t>
            </a:r>
            <a:endParaRPr lang="nl-BE" dirty="0"/>
          </a:p>
        </p:txBody>
      </p:sp>
      <p:sp>
        <p:nvSpPr>
          <p:cNvPr id="3" name="Ondertitel 2"/>
          <p:cNvSpPr>
            <a:spLocks noGrp="1"/>
          </p:cNvSpPr>
          <p:nvPr>
            <p:ph type="subTitle" idx="1"/>
          </p:nvPr>
        </p:nvSpPr>
        <p:spPr>
          <a:xfrm>
            <a:off x="2626659" y="4690378"/>
            <a:ext cx="9144000" cy="698557"/>
          </a:xfrm>
        </p:spPr>
        <p:txBody>
          <a:bodyPr>
            <a:normAutofit/>
          </a:bodyPr>
          <a:lstStyle>
            <a:lvl1pPr marL="0" indent="0" algn="r">
              <a:buNone/>
              <a:defRPr lang="nl-BE" sz="3200" kern="1200" dirty="0">
                <a:solidFill>
                  <a:srgbClr val="FFDE57"/>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sp>
        <p:nvSpPr>
          <p:cNvPr id="4" name="Tijdelijke aanduiding voor datum 3"/>
          <p:cNvSpPr>
            <a:spLocks noGrp="1"/>
          </p:cNvSpPr>
          <p:nvPr>
            <p:ph type="dt" sz="half" idx="10"/>
          </p:nvPr>
        </p:nvSpPr>
        <p:spPr/>
        <p:txBody>
          <a:bodyPr/>
          <a:lstStyle/>
          <a:p>
            <a:fld id="{F456E141-11F1-487F-A892-18B8A63336C7}"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
        <p:nvSpPr>
          <p:cNvPr id="9" name="Rechthoek 8"/>
          <p:cNvSpPr/>
          <p:nvPr userDrawn="1"/>
        </p:nvSpPr>
        <p:spPr>
          <a:xfrm>
            <a:off x="10502153" y="0"/>
            <a:ext cx="1559859" cy="1219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EDCBCE4E-F630-4979-8A5A-F77F9BC82F3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5536" y="1615832"/>
            <a:ext cx="4608512" cy="2000174"/>
          </a:xfrm>
          <a:prstGeom prst="rect">
            <a:avLst/>
          </a:prstGeom>
        </p:spPr>
      </p:pic>
    </p:spTree>
    <p:extLst>
      <p:ext uri="{BB962C8B-B14F-4D97-AF65-F5344CB8AC3E}">
        <p14:creationId xmlns:p14="http://schemas.microsoft.com/office/powerpoint/2010/main" val="2661203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85CAFD92-94F2-4CD0-8A1D-AA3295115CEC}"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23414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2B84EFA-B363-4043-A12E-44B39EC7D05B}"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4682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nl-NL" dirty="0"/>
              <a:t>Klik om de stijl te bewerken</a:t>
            </a:r>
            <a:endParaRPr lang="nl-BE" dirty="0"/>
          </a:p>
        </p:txBody>
      </p:sp>
      <p:sp>
        <p:nvSpPr>
          <p:cNvPr id="3" name="Tijdelijke aanduiding voor inhoud 2"/>
          <p:cNvSpPr>
            <a:spLocks noGrp="1"/>
          </p:cNvSpPr>
          <p:nvPr>
            <p:ph idx="1"/>
          </p:nvPr>
        </p:nvSpPr>
        <p:spPr/>
        <p:txBody>
          <a:bodyPr/>
          <a:lstStyle>
            <a:lvl1pPr>
              <a:buClr>
                <a:srgbClr val="4584B6"/>
              </a:buClr>
              <a:defRPr/>
            </a:lvl1pPr>
            <a:lvl2pPr>
              <a:buClr>
                <a:srgbClr val="FFDE57"/>
              </a:buClr>
              <a:defRPr sz="2600"/>
            </a:lvl2pPr>
            <a:lvl3pPr>
              <a:defRPr sz="2400"/>
            </a:lvl3pPr>
            <a:lvl4pPr>
              <a:defRPr sz="2200"/>
            </a:lvl4pPr>
            <a:lvl5pPr>
              <a:defRPr sz="2000"/>
            </a:lvl5p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p:cNvSpPr>
            <a:spLocks noGrp="1"/>
          </p:cNvSpPr>
          <p:nvPr>
            <p:ph type="dt" sz="half" idx="10"/>
          </p:nvPr>
        </p:nvSpPr>
        <p:spPr/>
        <p:txBody>
          <a:bodyPr/>
          <a:lstStyle/>
          <a:p>
            <a:fld id="{B7AA89A6-C9B9-4556-BC9E-5E3CF3322A33}"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lvl1pPr>
              <a:defRPr/>
            </a:lvl1pPr>
          </a:lstStyle>
          <a:p>
            <a:fld id="{FE1B3154-47D9-4402-8EDB-E791933DC0B9}" type="slidenum">
              <a:rPr lang="nl-BE" smtClean="0"/>
              <a:pPr/>
              <a:t>‹#›</a:t>
            </a:fld>
            <a:endParaRPr lang="nl-BE" dirty="0"/>
          </a:p>
        </p:txBody>
      </p:sp>
    </p:spTree>
    <p:extLst>
      <p:ext uri="{BB962C8B-B14F-4D97-AF65-F5344CB8AC3E}">
        <p14:creationId xmlns:p14="http://schemas.microsoft.com/office/powerpoint/2010/main" val="69890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p:cNvSpPr>
            <a:spLocks noGrp="1"/>
          </p:cNvSpPr>
          <p:nvPr>
            <p:ph type="dt" sz="half" idx="10"/>
          </p:nvPr>
        </p:nvSpPr>
        <p:spPr/>
        <p:txBody>
          <a:bodyPr/>
          <a:lstStyle/>
          <a:p>
            <a:fld id="{6CEB42D4-4FBB-465F-AE58-8ADBDBF671C8}" type="datetime1">
              <a:rPr lang="nl-BE" smtClean="0"/>
              <a:t>6/09/2021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2727828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64B405D5-C0FD-42E0-9EB1-2670F471B7BB}"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464679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4CB55C39-C031-448F-A58F-CA88F7B6F786}" type="datetime1">
              <a:rPr lang="nl-BE" smtClean="0"/>
              <a:t>6/09/2021</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0509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E29307F5-1DF0-4FFF-91A4-1E1A6A26A94A}" type="datetime1">
              <a:rPr lang="nl-BE" smtClean="0"/>
              <a:t>6/09/2021</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551492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00A9168B-A159-4E9D-A6C6-C6786C6AB2EB}" type="datetime1">
              <a:rPr lang="nl-BE" smtClean="0"/>
              <a:t>6/09/2021</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387517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E9D22159-AF82-4D23-BC06-D4277BDD9BAD}"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38459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D08A7014-C292-4E4F-926C-1A31F538B52A}" type="datetime1">
              <a:rPr lang="nl-BE" smtClean="0"/>
              <a:t>6/09/2021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B105FAA3-C3E4-40D0-B2B7-65B62F79F625}" type="slidenum">
              <a:rPr lang="nl-BE" smtClean="0"/>
              <a:t>‹#›</a:t>
            </a:fld>
            <a:endParaRPr lang="nl-BE"/>
          </a:p>
        </p:txBody>
      </p:sp>
    </p:spTree>
    <p:extLst>
      <p:ext uri="{BB962C8B-B14F-4D97-AF65-F5344CB8AC3E}">
        <p14:creationId xmlns:p14="http://schemas.microsoft.com/office/powerpoint/2010/main" val="186757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82706" y="365125"/>
            <a:ext cx="10771094" cy="920015"/>
          </a:xfrm>
          <a:prstGeom prst="rect">
            <a:avLst/>
          </a:prstGeom>
        </p:spPr>
        <p:txBody>
          <a:bodyPr vert="horz" lIns="91440" tIns="45720" rIns="91440" bIns="45720" rtlCol="0" anchor="ctr">
            <a:normAutofit/>
          </a:bodyPr>
          <a:lstStyle/>
          <a:p>
            <a:r>
              <a:rPr lang="nl-NL" dirty="0"/>
              <a:t>Click to edit the style</a:t>
            </a:r>
            <a:endParaRPr lang="nl-BE" dirty="0"/>
          </a:p>
        </p:txBody>
      </p:sp>
      <p:sp>
        <p:nvSpPr>
          <p:cNvPr id="3" name="Tijdelijke aanduiding voor tekst 2"/>
          <p:cNvSpPr>
            <a:spLocks noGrp="1"/>
          </p:cNvSpPr>
          <p:nvPr>
            <p:ph type="body" idx="1"/>
          </p:nvPr>
        </p:nvSpPr>
        <p:spPr>
          <a:xfrm>
            <a:off x="582705" y="1550894"/>
            <a:ext cx="11291048" cy="4626069"/>
          </a:xfrm>
          <a:prstGeom prst="rect">
            <a:avLst/>
          </a:prstGeom>
        </p:spPr>
        <p:txBody>
          <a:bodyPr vert="horz" lIns="91440" tIns="45720" rIns="91440" bIns="45720" rtlCol="0">
            <a:normAutofit/>
          </a:bodyPr>
          <a:lstStyle/>
          <a:p>
            <a:pPr lvl="0"/>
            <a:r>
              <a:rPr lang="nl-NL" dirty="0"/>
              <a:t>Editing the text style of the model</a:t>
            </a:r>
          </a:p>
          <a:p>
            <a:pPr lvl="1"/>
            <a:r>
              <a:rPr lang="nl-NL" dirty="0"/>
              <a:t>Second tier</a:t>
            </a:r>
          </a:p>
          <a:p>
            <a:pPr lvl="2"/>
            <a:r>
              <a:rPr lang="nl-NL" dirty="0"/>
              <a:t>Third level</a:t>
            </a:r>
          </a:p>
          <a:p>
            <a:pPr lvl="3"/>
            <a:r>
              <a:rPr lang="nl-NL" dirty="0"/>
              <a:t>Fourth level</a:t>
            </a:r>
          </a:p>
          <a:p>
            <a:pPr lvl="4"/>
            <a:r>
              <a:rPr lang="nl-NL" dirty="0"/>
              <a:t>Fifth level</a:t>
            </a:r>
            <a:endParaRPr lang="nl-BE" dirty="0"/>
          </a:p>
        </p:txBody>
      </p:sp>
      <p:sp>
        <p:nvSpPr>
          <p:cNvPr id="4" name="Tijdelijke aanduiding voor datum 3"/>
          <p:cNvSpPr>
            <a:spLocks noGrp="1"/>
          </p:cNvSpPr>
          <p:nvPr>
            <p:ph type="dt" sz="half" idx="2"/>
          </p:nvPr>
        </p:nvSpPr>
        <p:spPr>
          <a:xfrm>
            <a:off x="582705" y="6356350"/>
            <a:ext cx="135367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CC7161-F687-474C-905A-3CCBBA535086}" type="datetime1">
              <a:rPr lang="nl-BE" smtClean="0"/>
              <a:t>6/09/2021</a:t>
            </a:fld>
            <a:endParaRPr lang="nl-BE"/>
          </a:p>
        </p:txBody>
      </p:sp>
      <p:sp>
        <p:nvSpPr>
          <p:cNvPr id="5" name="Tijdelijke aanduiding voor voettekst 4"/>
          <p:cNvSpPr>
            <a:spLocks noGrp="1"/>
          </p:cNvSpPr>
          <p:nvPr>
            <p:ph type="ftr" sz="quarter" idx="3"/>
          </p:nvPr>
        </p:nvSpPr>
        <p:spPr>
          <a:xfrm>
            <a:off x="2384611" y="6356350"/>
            <a:ext cx="643665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dirty="0"/>
          </a:p>
        </p:txBody>
      </p:sp>
      <p:sp>
        <p:nvSpPr>
          <p:cNvPr id="6" name="Tijdelijke aanduiding voor dianummer 5"/>
          <p:cNvSpPr>
            <a:spLocks noGrp="1"/>
          </p:cNvSpPr>
          <p:nvPr>
            <p:ph type="sldNum" sz="quarter" idx="4"/>
          </p:nvPr>
        </p:nvSpPr>
        <p:spPr>
          <a:xfrm>
            <a:off x="9130553"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05FAA3-C3E4-40D0-B2B7-65B62F79F625}" type="slidenum">
              <a:rPr lang="nl-BE" smtClean="0"/>
              <a:t>‹#›</a:t>
            </a:fld>
            <a:endParaRPr lang="nl-BE" dirty="0"/>
          </a:p>
        </p:txBody>
      </p:sp>
      <p:sp>
        <p:nvSpPr>
          <p:cNvPr id="7" name="Rechthoek 6"/>
          <p:cNvSpPr/>
          <p:nvPr userDrawn="1"/>
        </p:nvSpPr>
        <p:spPr>
          <a:xfrm rot="5400000">
            <a:off x="6145210" y="-4660629"/>
            <a:ext cx="72000" cy="1202158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Rechthoek 7">
            <a:extLst>
              <a:ext uri="{FF2B5EF4-FFF2-40B4-BE49-F238E27FC236}">
                <a16:creationId xmlns:a16="http://schemas.microsoft.com/office/drawing/2014/main" id="{07FE2247-7A25-44B0-854B-AE1E11CA90FA}"/>
              </a:ext>
            </a:extLst>
          </p:cNvPr>
          <p:cNvSpPr/>
          <p:nvPr userDrawn="1"/>
        </p:nvSpPr>
        <p:spPr>
          <a:xfrm>
            <a:off x="105303" y="-171400"/>
            <a:ext cx="72000" cy="7200800"/>
          </a:xfrm>
          <a:prstGeom prst="rect">
            <a:avLst/>
          </a:prstGeom>
          <a:solidFill>
            <a:srgbClr val="4584B6"/>
          </a:solidFill>
          <a:ln>
            <a:solidFill>
              <a:srgbClr val="4584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p:cNvSpPr/>
          <p:nvPr userDrawn="1"/>
        </p:nvSpPr>
        <p:spPr>
          <a:xfrm>
            <a:off x="185989" y="-171400"/>
            <a:ext cx="72000" cy="7200800"/>
          </a:xfrm>
          <a:prstGeom prst="rect">
            <a:avLst/>
          </a:prstGeom>
          <a:solidFill>
            <a:srgbClr val="FFDE57"/>
          </a:solidFill>
          <a:ln>
            <a:solidFill>
              <a:srgbClr val="FFD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9">
            <a:extLst>
              <a:ext uri="{FF2B5EF4-FFF2-40B4-BE49-F238E27FC236}">
                <a16:creationId xmlns:a16="http://schemas.microsoft.com/office/drawing/2014/main" id="{9D656C7A-8563-4AB3-B098-D72F316041E9}"/>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63334" t="17522" r="3803" b="23654"/>
          <a:stretch/>
        </p:blipFill>
        <p:spPr>
          <a:xfrm>
            <a:off x="10650071" y="110811"/>
            <a:ext cx="1461245" cy="1135182"/>
          </a:xfrm>
          <a:prstGeom prst="rect">
            <a:avLst/>
          </a:prstGeom>
        </p:spPr>
      </p:pic>
    </p:spTree>
    <p:extLst>
      <p:ext uri="{BB962C8B-B14F-4D97-AF65-F5344CB8AC3E}">
        <p14:creationId xmlns:p14="http://schemas.microsoft.com/office/powerpoint/2010/main" val="898952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rgbClr val="646464"/>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6.m4a"/><Relationship Id="rId7" Type="http://schemas.openxmlformats.org/officeDocument/2006/relationships/image" Target="../media/image14.png"/><Relationship Id="rId2" Type="http://schemas.microsoft.com/office/2007/relationships/media" Target="../media/media16.m4a"/><Relationship Id="rId1" Type="http://schemas.openxmlformats.org/officeDocument/2006/relationships/tags" Target="../tags/tag1.xml"/><Relationship Id="rId6" Type="http://schemas.openxmlformats.org/officeDocument/2006/relationships/image" Target="../media/image13.png"/><Relationship Id="rId5" Type="http://schemas.openxmlformats.org/officeDocument/2006/relationships/notesSlide" Target="../notesSlides/notesSlide15.xml"/><Relationship Id="rId4"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7.m4a"/><Relationship Id="rId7" Type="http://schemas.openxmlformats.org/officeDocument/2006/relationships/image" Target="../media/image16.png"/><Relationship Id="rId2" Type="http://schemas.microsoft.com/office/2007/relationships/media" Target="../media/media17.m4a"/><Relationship Id="rId1" Type="http://schemas.openxmlformats.org/officeDocument/2006/relationships/tags" Target="../tags/tag2.xml"/><Relationship Id="rId6" Type="http://schemas.openxmlformats.org/officeDocument/2006/relationships/image" Target="../media/image15.png"/><Relationship Id="rId5" Type="http://schemas.openxmlformats.org/officeDocument/2006/relationships/notesSlide" Target="../notesSlides/notesSlide16.xml"/><Relationship Id="rId4"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a:t>Chapter 3</a:t>
            </a:r>
          </a:p>
        </p:txBody>
      </p:sp>
      <p:sp>
        <p:nvSpPr>
          <p:cNvPr id="3" name="Ondertitel 2"/>
          <p:cNvSpPr>
            <a:spLocks noGrp="1"/>
          </p:cNvSpPr>
          <p:nvPr>
            <p:ph type="subTitle" idx="1"/>
          </p:nvPr>
        </p:nvSpPr>
        <p:spPr/>
        <p:txBody>
          <a:bodyPr/>
          <a:lstStyle/>
          <a:p>
            <a:r>
              <a:rPr lang="nl-BE" dirty="0"/>
              <a:t>Iteration</a:t>
            </a:r>
          </a:p>
        </p:txBody>
      </p:sp>
      <p:pic>
        <p:nvPicPr>
          <p:cNvPr id="4" name="Audio 3">
            <a:hlinkClick r:id="" action="ppaction://media"/>
            <a:extLst>
              <a:ext uri="{FF2B5EF4-FFF2-40B4-BE49-F238E27FC236}">
                <a16:creationId xmlns:a16="http://schemas.microsoft.com/office/drawing/2014/main" id="{5B0A9D8B-F332-4284-924C-1614501A0E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723926041"/>
      </p:ext>
    </p:extLst>
  </p:cSld>
  <p:clrMapOvr>
    <a:masterClrMapping/>
  </p:clrMapOvr>
  <mc:AlternateContent xmlns:mc="http://schemas.openxmlformats.org/markup-compatibility/2006" xmlns:p14="http://schemas.microsoft.com/office/powerpoint/2010/main">
    <mc:Choice Requires="p14">
      <p:transition spd="slow" p14:dur="2000" advTm="4342"/>
    </mc:Choice>
    <mc:Fallback xmlns="">
      <p:transition spd="slow" advTm="4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Examples </a:t>
            </a:r>
            <a:r>
              <a:rPr lang="nl-BE" dirty="0" err="1"/>
              <a:t>while</a:t>
            </a:r>
            <a:endParaRPr lang="nl-BE" dirty="0"/>
          </a:p>
        </p:txBody>
      </p:sp>
      <p:sp>
        <p:nvSpPr>
          <p:cNvPr id="3" name="Tijdelijke aanduiding voor inhoud 2"/>
          <p:cNvSpPr>
            <a:spLocks noGrp="1"/>
          </p:cNvSpPr>
          <p:nvPr>
            <p:ph idx="1"/>
          </p:nvPr>
        </p:nvSpPr>
        <p:spPr>
          <a:xfrm>
            <a:off x="582705" y="1550894"/>
            <a:ext cx="11291048" cy="5069362"/>
          </a:xfrm>
        </p:spPr>
        <p:txBody>
          <a:bodyPr>
            <a:normAutofit fontScale="92500" lnSpcReduction="10000"/>
          </a:bodyPr>
          <a:lstStyle/>
          <a:p>
            <a:r>
              <a:rPr lang="nl-BE" dirty="0" err="1"/>
              <a:t>Determine</a:t>
            </a:r>
            <a:r>
              <a:rPr lang="nl-BE" dirty="0"/>
              <a:t> </a:t>
            </a:r>
            <a:r>
              <a:rPr lang="nl-BE" dirty="0" err="1"/>
              <a:t>the</a:t>
            </a:r>
            <a:r>
              <a:rPr lang="nl-BE" dirty="0"/>
              <a:t> </a:t>
            </a:r>
            <a:r>
              <a:rPr lang="nl-BE" dirty="0" err="1"/>
              <a:t>number</a:t>
            </a:r>
            <a:r>
              <a:rPr lang="nl-BE" dirty="0"/>
              <a:t> of </a:t>
            </a:r>
            <a:r>
              <a:rPr lang="nl-BE" dirty="0" err="1"/>
              <a:t>digits</a:t>
            </a:r>
            <a:r>
              <a:rPr lang="nl-BE" dirty="0"/>
              <a:t> in a </a:t>
            </a:r>
            <a:r>
              <a:rPr lang="nl-BE" dirty="0" err="1"/>
              <a:t>number</a:t>
            </a:r>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dirty="0" err="1"/>
              <a:t>You</a:t>
            </a:r>
            <a:r>
              <a:rPr lang="nl-BE" dirty="0"/>
              <a:t> can also write</a:t>
            </a:r>
            <a:r>
              <a:rPr lang="nl-BE" altLang="nl-BE" sz="2600" b="1" dirty="0">
                <a:solidFill>
                  <a:srgbClr val="000000"/>
                </a:solidFill>
                <a:latin typeface="Courier New" panose="02070309020205020404" pitchFamily="49" charset="0"/>
                <a:cs typeface="Courier New" panose="02070309020205020404" pitchFamily="49" charset="0"/>
              </a:rPr>
              <a:t>:</a:t>
            </a:r>
            <a:r>
              <a:rPr lang="nl-BE" altLang="nl-BE" sz="2400" b="1" dirty="0">
                <a:solidFill>
                  <a:srgbClr val="000000"/>
                </a:solidFill>
                <a:latin typeface="Courier New" panose="02070309020205020404" pitchFamily="49" charset="0"/>
                <a:cs typeface="Courier New" panose="02070309020205020404" pitchFamily="49" charset="0"/>
              </a:rPr>
              <a:t> </a:t>
            </a:r>
            <a:r>
              <a:rPr lang="nl-BE" altLang="nl-BE" sz="2400" dirty="0" err="1">
                <a:solidFill>
                  <a:srgbClr val="000000"/>
                </a:solidFill>
                <a:latin typeface="Consolas" panose="020B0609020204030204" pitchFamily="49" charset="0"/>
              </a:rPr>
              <a:t>number</a:t>
            </a:r>
            <a:r>
              <a:rPr lang="nl-BE" altLang="nl-BE" sz="2400" dirty="0">
                <a:solidFill>
                  <a:srgbClr val="000000"/>
                </a:solidFill>
                <a:latin typeface="Consolas" panose="020B0609020204030204" pitchFamily="49" charset="0"/>
              </a:rPr>
              <a:t> //= </a:t>
            </a:r>
            <a:r>
              <a:rPr lang="nl-BE" altLang="nl-BE" sz="2400" dirty="0">
                <a:solidFill>
                  <a:srgbClr val="0000FF"/>
                </a:solidFill>
                <a:latin typeface="Consolas" panose="020B0609020204030204" pitchFamily="49" charset="0"/>
              </a:rPr>
              <a:t>10</a:t>
            </a:r>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10</a:t>
            </a:fld>
            <a:endParaRPr lang="nl-BE" dirty="0"/>
          </a:p>
        </p:txBody>
      </p:sp>
      <p:sp>
        <p:nvSpPr>
          <p:cNvPr id="8" name="Rectangle 1"/>
          <p:cNvSpPr>
            <a:spLocks noChangeArrowheads="1"/>
          </p:cNvSpPr>
          <p:nvPr/>
        </p:nvSpPr>
        <p:spPr bwMode="auto">
          <a:xfrm>
            <a:off x="1051560" y="3436595"/>
            <a:ext cx="184731"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endParaRPr kumimoji="0" lang="nl-BE" altLang="nl-BE" sz="2400" b="1"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9AA83F91-4D9D-4623-8335-5BF88B5F82B7}"/>
              </a:ext>
            </a:extLst>
          </p:cNvPr>
          <p:cNvSpPr>
            <a:spLocks noChangeArrowheads="1"/>
          </p:cNvSpPr>
          <p:nvPr/>
        </p:nvSpPr>
        <p:spPr bwMode="auto">
          <a:xfrm>
            <a:off x="762000" y="2042181"/>
            <a:ext cx="9980617" cy="347787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200" b="0" i="0" u="none" strike="noStrike" cap="none" normalizeH="0" baseline="0" dirty="0">
                <a:ln>
                  <a:noFill/>
                </a:ln>
                <a:solidFill>
                  <a:srgbClr val="000000"/>
                </a:solidFill>
                <a:effectLst/>
                <a:latin typeface="Consolas" panose="020B0609020204030204" pitchFamily="49" charset="0"/>
              </a:rPr>
              <a:t>number = </a:t>
            </a:r>
            <a:r>
              <a:rPr kumimoji="0" lang="nl-BE" altLang="nl-BE" sz="2200" b="0" i="0" u="none" strike="noStrike" cap="none" normalizeH="0" baseline="0" dirty="0">
                <a:ln>
                  <a:noFill/>
                </a:ln>
                <a:solidFill>
                  <a:srgbClr val="000080"/>
                </a:solidFill>
                <a:effectLst/>
                <a:latin typeface="Consolas" panose="020B0609020204030204" pitchFamily="49" charset="0"/>
              </a:rPr>
              <a:t>int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0" i="0" u="none" strike="noStrike" cap="none" normalizeH="0" baseline="0" dirty="0">
                <a:ln>
                  <a:noFill/>
                </a:ln>
                <a:solidFill>
                  <a:srgbClr val="000080"/>
                </a:solidFill>
                <a:effectLst/>
                <a:latin typeface="Consolas" panose="020B0609020204030204" pitchFamily="49" charset="0"/>
              </a:rPr>
              <a:t>input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1" i="0" u="none" strike="noStrike" cap="none" normalizeH="0" baseline="0" dirty="0">
                <a:ln>
                  <a:noFill/>
                </a:ln>
                <a:solidFill>
                  <a:srgbClr val="008080"/>
                </a:solidFill>
                <a:effectLst/>
                <a:latin typeface="Consolas" panose="020B0609020204030204" pitchFamily="49" charset="0"/>
              </a:rPr>
              <a:t>'Enter a number: '</a:t>
            </a:r>
            <a:r>
              <a:rPr kumimoji="0" lang="nl-BE" altLang="nl-BE" sz="2200" b="0" i="0" u="none" strike="noStrike" cap="none" normalizeH="0" baseline="0" dirty="0">
                <a:ln>
                  <a:noFill/>
                </a:ln>
                <a:solidFill>
                  <a:srgbClr val="000000"/>
                </a:solidFill>
                <a:effectLst/>
                <a:latin typeface="Consolas" panose="020B0609020204030204" pitchFamily="49" charset="0"/>
              </a:rPr>
              <a:t>))</a:t>
            </a: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0" i="0" u="none" strike="noStrike" cap="none" normalizeH="0" baseline="0" dirty="0">
                <a:ln>
                  <a:noFill/>
                </a:ln>
                <a:solidFill>
                  <a:srgbClr val="000000"/>
                </a:solidFill>
                <a:effectLst/>
                <a:latin typeface="Consolas" panose="020B0609020204030204" pitchFamily="49" charset="0"/>
              </a:rPr>
              <a:t>counter_digits = </a:t>
            </a:r>
            <a:r>
              <a:rPr kumimoji="0" lang="nl-BE" altLang="nl-BE" sz="2200" b="0" i="0" u="none" strike="noStrike" cap="none" normalizeH="0" baseline="0" dirty="0">
                <a:ln>
                  <a:noFill/>
                </a:ln>
                <a:solidFill>
                  <a:srgbClr val="0000FF"/>
                </a:solidFill>
                <a:effectLst/>
                <a:latin typeface="Consolas" panose="020B0609020204030204" pitchFamily="49" charset="0"/>
              </a:rPr>
              <a:t>0</a:t>
            </a: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1" u="none" strike="noStrike" cap="none" normalizeH="0" baseline="0" dirty="0">
                <a:ln>
                  <a:noFill/>
                </a:ln>
                <a:solidFill>
                  <a:srgbClr val="808080"/>
                </a:solidFill>
                <a:effectLst/>
                <a:latin typeface="Consolas" panose="020B0609020204030204" pitchFamily="49" charset="0"/>
              </a:rPr>
              <a:t>#we must be able to remember the original number</a:t>
            </a: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0" u="none" strike="noStrike" cap="none" normalizeH="0" baseline="0" dirty="0">
                <a:ln>
                  <a:noFill/>
                </a:ln>
                <a:solidFill>
                  <a:srgbClr val="000000"/>
                </a:solidFill>
                <a:effectLst/>
                <a:latin typeface="Consolas" panose="020B0609020204030204" pitchFamily="49" charset="0"/>
              </a:rPr>
              <a:t>original_number = number  </a:t>
            </a:r>
            <a:br>
              <a:rPr kumimoji="0" lang="nl-BE" altLang="nl-BE" sz="2200" b="0" i="1" u="none" strike="noStrike" cap="none" normalizeH="0" baseline="0" dirty="0">
                <a:ln>
                  <a:noFill/>
                </a:ln>
                <a:solidFill>
                  <a:srgbClr val="808080"/>
                </a:solidFill>
                <a:effectLst/>
                <a:latin typeface="Consolas" panose="020B0609020204030204" pitchFamily="49" charset="0"/>
              </a:rPr>
            </a:br>
            <a:br>
              <a:rPr kumimoji="0" lang="nl-BE" altLang="nl-BE" sz="2200" b="0" i="1" u="none" strike="noStrike" cap="none" normalizeH="0" baseline="0" dirty="0">
                <a:ln>
                  <a:noFill/>
                </a:ln>
                <a:solidFill>
                  <a:srgbClr val="808080"/>
                </a:solidFill>
                <a:effectLst/>
                <a:latin typeface="Consolas" panose="020B0609020204030204" pitchFamily="49" charset="0"/>
              </a:rPr>
            </a:br>
            <a:r>
              <a:rPr kumimoji="0" lang="nl-BE" altLang="nl-BE" sz="2200" b="1" i="0" u="none" strike="noStrike" cap="none" normalizeH="0" baseline="0" dirty="0">
                <a:ln>
                  <a:noFill/>
                </a:ln>
                <a:solidFill>
                  <a:srgbClr val="000080"/>
                </a:solidFill>
                <a:effectLst/>
                <a:latin typeface="Consolas" panose="020B0609020204030204" pitchFamily="49" charset="0"/>
              </a:rPr>
              <a:t>while </a:t>
            </a:r>
            <a:r>
              <a:rPr kumimoji="0" lang="nl-BE" altLang="nl-BE" sz="2200" b="0" i="0" u="none" strike="noStrike" cap="none" normalizeH="0" baseline="0" dirty="0">
                <a:ln>
                  <a:noFill/>
                </a:ln>
                <a:solidFill>
                  <a:srgbClr val="000000"/>
                </a:solidFill>
                <a:effectLst/>
                <a:latin typeface="Consolas" panose="020B0609020204030204" pitchFamily="49" charset="0"/>
              </a:rPr>
              <a:t>number &gt; </a:t>
            </a:r>
            <a:r>
              <a:rPr kumimoji="0" lang="nl-BE" altLang="nl-BE" sz="2200" b="0" i="0" u="none" strike="noStrike" cap="none" normalizeH="0" baseline="0" dirty="0">
                <a:ln>
                  <a:noFill/>
                </a:ln>
                <a:solidFill>
                  <a:srgbClr val="0000FF"/>
                </a:solidFill>
                <a:effectLst/>
                <a:latin typeface="Consolas" panose="020B0609020204030204" pitchFamily="49" charset="0"/>
              </a:rPr>
              <a:t>0</a:t>
            </a:r>
            <a:r>
              <a:rPr kumimoji="0" lang="nl-BE" altLang="nl-BE" sz="2200" b="0" i="0" u="none" strike="noStrike" cap="none" normalizeH="0" baseline="0" dirty="0">
                <a:ln>
                  <a:noFill/>
                </a:ln>
                <a:solidFill>
                  <a:srgbClr val="000000"/>
                </a:solidFill>
                <a:effectLst/>
                <a:latin typeface="Consolas" panose="020B0609020204030204" pitchFamily="49" charset="0"/>
              </a:rPr>
              <a:t>:</a:t>
            </a: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0" i="0" u="none" strike="noStrike" cap="none" normalizeH="0" baseline="0" dirty="0">
                <a:ln>
                  <a:noFill/>
                </a:ln>
                <a:solidFill>
                  <a:srgbClr val="000000"/>
                </a:solidFill>
                <a:effectLst/>
                <a:latin typeface="Consolas" panose="020B0609020204030204" pitchFamily="49" charset="0"/>
              </a:rPr>
              <a:t>    counter_digits += </a:t>
            </a:r>
            <a:r>
              <a:rPr kumimoji="0" lang="nl-BE" altLang="nl-BE" sz="2200" b="0" i="0" u="none" strike="noStrike" cap="none" normalizeH="0" baseline="0" dirty="0">
                <a:ln>
                  <a:noFill/>
                </a:ln>
                <a:solidFill>
                  <a:srgbClr val="0000FF"/>
                </a:solidFill>
                <a:effectLst/>
                <a:latin typeface="Consolas" panose="020B0609020204030204" pitchFamily="49" charset="0"/>
              </a:rPr>
              <a:t>1</a:t>
            </a: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0" u="none" strike="noStrike" cap="none" normalizeH="0" baseline="0" dirty="0">
                <a:ln>
                  <a:noFill/>
                </a:ln>
                <a:solidFill>
                  <a:srgbClr val="0000FF"/>
                </a:solidFill>
                <a:effectLst/>
                <a:latin typeface="Consolas" panose="020B0609020204030204" pitchFamily="49" charset="0"/>
              </a:rPr>
              <a:t>    </a:t>
            </a:r>
            <a:r>
              <a:rPr kumimoji="0" lang="nl-BE" altLang="nl-BE" sz="2200" b="0" i="0" u="none" strike="noStrike" cap="none" normalizeH="0" baseline="0" dirty="0">
                <a:ln>
                  <a:noFill/>
                </a:ln>
                <a:solidFill>
                  <a:srgbClr val="000000"/>
                </a:solidFill>
                <a:effectLst/>
                <a:latin typeface="Consolas" panose="020B0609020204030204" pitchFamily="49" charset="0"/>
              </a:rPr>
              <a:t>number = number // </a:t>
            </a:r>
            <a:r>
              <a:rPr kumimoji="0" lang="nl-BE" altLang="nl-BE" sz="2200" b="0" i="0" u="none" strike="noStrike" cap="none" normalizeH="0" baseline="0" dirty="0">
                <a:ln>
                  <a:noFill/>
                </a:ln>
                <a:solidFill>
                  <a:srgbClr val="0000FF"/>
                </a:solidFill>
                <a:effectLst/>
                <a:latin typeface="Consolas" panose="020B0609020204030204" pitchFamily="49" charset="0"/>
              </a:rPr>
              <a:t>10</a:t>
            </a:r>
            <a:br>
              <a:rPr kumimoji="0" lang="nl-BE" altLang="nl-BE" sz="2200" b="0" i="0" u="none" strike="noStrike" cap="none" normalizeH="0" baseline="0" dirty="0">
                <a:ln>
                  <a:noFill/>
                </a:ln>
                <a:solidFill>
                  <a:srgbClr val="0000FF"/>
                </a:solidFill>
                <a:effectLst/>
                <a:latin typeface="Consolas" panose="020B0609020204030204" pitchFamily="49" charset="0"/>
              </a:rPr>
            </a:b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0" u="none" strike="noStrike" cap="none" normalizeH="0" baseline="0" dirty="0">
                <a:ln>
                  <a:noFill/>
                </a:ln>
                <a:solidFill>
                  <a:srgbClr val="000080"/>
                </a:solidFill>
                <a:effectLst/>
                <a:latin typeface="Consolas" panose="020B0609020204030204" pitchFamily="49" charset="0"/>
              </a:rPr>
              <a:t>print</a:t>
            </a:r>
            <a:r>
              <a:rPr kumimoji="0" lang="nl-BE" altLang="nl-BE" sz="2200" b="0" i="0" u="none" strike="noStrike" cap="none" normalizeH="0" baseline="0" dirty="0">
                <a:ln>
                  <a:noFill/>
                </a:ln>
                <a:solidFill>
                  <a:srgbClr val="000000"/>
                </a:solidFill>
                <a:effectLst/>
                <a:latin typeface="Consolas" panose="020B0609020204030204" pitchFamily="49" charset="0"/>
              </a:rPr>
              <a:t>(original_number, </a:t>
            </a:r>
            <a:r>
              <a:rPr kumimoji="0" lang="nl-BE" altLang="nl-BE" sz="2200" b="1" i="0" u="none" strike="noStrike" cap="none" normalizeH="0" baseline="0" dirty="0">
                <a:ln>
                  <a:noFill/>
                </a:ln>
                <a:solidFill>
                  <a:srgbClr val="008080"/>
                </a:solidFill>
                <a:effectLst/>
                <a:latin typeface="Consolas" panose="020B0609020204030204" pitchFamily="49" charset="0"/>
              </a:rPr>
              <a:t>'consists of'</a:t>
            </a:r>
            <a:r>
              <a:rPr kumimoji="0" lang="nl-BE" altLang="nl-BE" sz="2200" b="0" i="0" u="none" strike="noStrike" cap="none" normalizeH="0" baseline="0" dirty="0">
                <a:ln>
                  <a:noFill/>
                </a:ln>
                <a:solidFill>
                  <a:srgbClr val="000000"/>
                </a:solidFill>
                <a:effectLst/>
                <a:latin typeface="Consolas" panose="020B0609020204030204" pitchFamily="49" charset="0"/>
              </a:rPr>
              <a:t>, counter_digits, </a:t>
            </a:r>
            <a:r>
              <a:rPr kumimoji="0" lang="nl-BE" altLang="nl-BE" sz="2200" b="1" i="0" u="none" strike="noStrike" cap="none" normalizeH="0" baseline="0" dirty="0">
                <a:ln>
                  <a:noFill/>
                </a:ln>
                <a:solidFill>
                  <a:srgbClr val="008080"/>
                </a:solidFill>
                <a:effectLst/>
                <a:latin typeface="Consolas" panose="020B0609020204030204" pitchFamily="49" charset="0"/>
              </a:rPr>
              <a:t>'digits'</a:t>
            </a:r>
            <a:r>
              <a:rPr kumimoji="0" lang="nl-BE" altLang="nl-BE" sz="2200" b="0" i="0" u="none" strike="noStrike" cap="none" normalizeH="0" baseline="0" dirty="0">
                <a:ln>
                  <a:noFill/>
                </a:ln>
                <a:solidFill>
                  <a:srgbClr val="000000"/>
                </a:solidFill>
                <a:effectLst/>
                <a:latin typeface="Consolas" panose="020B0609020204030204" pitchFamily="49" charset="0"/>
              </a:rPr>
              <a:t>)</a:t>
            </a:r>
            <a:endParaRPr kumimoji="0" lang="nl-BE" altLang="nl-BE" sz="2200" b="0" i="0" u="none" strike="noStrike" cap="none" normalizeH="0" baseline="0" dirty="0">
              <a:ln>
                <a:noFill/>
              </a:ln>
              <a:solidFill>
                <a:schemeClr val="tx1"/>
              </a:solidFill>
              <a:effectLst/>
              <a:latin typeface="Arial" panose="020B0604020202020204" pitchFamily="34" charset="0"/>
            </a:endParaRPr>
          </a:p>
        </p:txBody>
      </p:sp>
      <p:pic>
        <p:nvPicPr>
          <p:cNvPr id="5" name="Afbeelding 4">
            <a:extLst>
              <a:ext uri="{FF2B5EF4-FFF2-40B4-BE49-F238E27FC236}">
                <a16:creationId xmlns:a16="http://schemas.microsoft.com/office/drawing/2014/main" id="{0B67841B-8EB1-49A4-ACDA-A76B363BB5A6}"/>
              </a:ext>
            </a:extLst>
          </p:cNvPr>
          <p:cNvPicPr>
            <a:picLocks noChangeAspect="1"/>
          </p:cNvPicPr>
          <p:nvPr/>
        </p:nvPicPr>
        <p:blipFill>
          <a:blip r:embed="rId5"/>
          <a:stretch>
            <a:fillRect/>
          </a:stretch>
        </p:blipFill>
        <p:spPr>
          <a:xfrm>
            <a:off x="7961100" y="1511677"/>
            <a:ext cx="4091948" cy="795255"/>
          </a:xfrm>
          <a:prstGeom prst="rect">
            <a:avLst/>
          </a:prstGeom>
          <a:ln>
            <a:solidFill>
              <a:schemeClr val="bg1">
                <a:lumMod val="75000"/>
              </a:schemeClr>
            </a:solidFill>
          </a:ln>
        </p:spPr>
      </p:pic>
      <p:pic>
        <p:nvPicPr>
          <p:cNvPr id="10" name="Audio 9">
            <a:hlinkClick r:id="" action="ppaction://media"/>
            <a:extLst>
              <a:ext uri="{FF2B5EF4-FFF2-40B4-BE49-F238E27FC236}">
                <a16:creationId xmlns:a16="http://schemas.microsoft.com/office/drawing/2014/main" id="{8D2E3E72-AC85-475F-84CE-41E6B1E9DF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02877074"/>
      </p:ext>
    </p:extLst>
  </p:cSld>
  <p:clrMapOvr>
    <a:masterClrMapping/>
  </p:clrMapOvr>
  <mc:AlternateContent xmlns:mc="http://schemas.openxmlformats.org/markup-compatibility/2006" xmlns:p14="http://schemas.microsoft.com/office/powerpoint/2010/main">
    <mc:Choice Requires="p14">
      <p:transition spd="slow" p14:dur="2000" advTm="61401"/>
    </mc:Choice>
    <mc:Fallback xmlns="">
      <p:transition spd="slow" advTm="61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DDA4A109-BDCE-4D6E-9773-ECDB9142763C}"/>
              </a:ext>
            </a:extLst>
          </p:cNvPr>
          <p:cNvSpPr>
            <a:spLocks noChangeArrowheads="1"/>
          </p:cNvSpPr>
          <p:nvPr/>
        </p:nvSpPr>
        <p:spPr bwMode="auto">
          <a:xfrm>
            <a:off x="589315" y="2394883"/>
            <a:ext cx="10764485" cy="224676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a:ln>
                  <a:noFill/>
                </a:ln>
                <a:solidFill>
                  <a:srgbClr val="000000"/>
                </a:solidFill>
                <a:effectLst/>
                <a:latin typeface="Consolas" panose="020B0609020204030204" pitchFamily="49" charset="0"/>
              </a:rPr>
              <a:t>counter = </a:t>
            </a:r>
            <a:r>
              <a:rPr kumimoji="0" lang="nl-BE" altLang="nl-BE" sz="2000" b="0" i="0" u="none" strike="noStrike" cap="none" normalizeH="0" baseline="0" dirty="0">
                <a:ln>
                  <a:noFill/>
                </a:ln>
                <a:solidFill>
                  <a:srgbClr val="0000FF"/>
                </a:solidFill>
                <a:effectLst/>
                <a:latin typeface="Consolas" panose="020B0609020204030204" pitchFamily="49" charset="0"/>
              </a:rPr>
              <a:t>1</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'Enter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(counter) + </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1" i="0" u="none" strike="noStrike" cap="none" normalizeH="0" baseline="0" dirty="0" err="1">
                <a:ln>
                  <a:noFill/>
                </a:ln>
                <a:solidFill>
                  <a:srgbClr val="000080"/>
                </a:solidFill>
                <a:effectLst/>
                <a:latin typeface="Consolas" panose="020B0609020204030204" pitchFamily="49" charset="0"/>
              </a:rPr>
              <a:t>while</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&gt; </a:t>
            </a:r>
            <a:r>
              <a:rPr kumimoji="0" lang="nl-BE" altLang="nl-BE" sz="2000" b="0" i="0" u="none" strike="noStrike" cap="none" normalizeH="0" baseline="0" dirty="0">
                <a:ln>
                  <a:noFill/>
                </a:ln>
                <a:solidFill>
                  <a:srgbClr val="0000FF"/>
                </a:solidFill>
                <a:effectLst/>
                <a:latin typeface="Consolas" panose="020B0609020204030204" pitchFamily="49" charset="0"/>
              </a:rPr>
              <a:t>0</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"x² =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2</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a:ln>
                  <a:noFill/>
                </a:ln>
                <a:solidFill>
                  <a:srgbClr val="008080"/>
                </a:solidFill>
                <a:effectLst/>
                <a:latin typeface="Consolas" panose="020B0609020204030204" pitchFamily="49" charset="0"/>
              </a:rPr>
              <a:t>"x³ =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3</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a:ln>
                  <a:noFill/>
                </a:ln>
                <a:solidFill>
                  <a:srgbClr val="660099"/>
                </a:solidFill>
                <a:effectLst/>
                <a:latin typeface="Consolas" panose="020B0609020204030204" pitchFamily="49" charset="0"/>
              </a:rPr>
              <a:t>sep</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1" i="0" u="none" strike="noStrike" cap="none" normalizeH="0" baseline="0" dirty="0">
                <a:ln>
                  <a:noFill/>
                </a:ln>
                <a:solidFill>
                  <a:srgbClr val="000080"/>
                </a:solidFill>
                <a:effectLst/>
                <a:latin typeface="Consolas" panose="020B0609020204030204" pitchFamily="49" charset="0"/>
              </a:rPr>
              <a:t>\t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counter += </a:t>
            </a:r>
            <a:r>
              <a:rPr kumimoji="0" lang="nl-BE" altLang="nl-BE" sz="2000" b="0" i="0" u="none" strike="noStrike" cap="none" normalizeH="0" baseline="0" dirty="0">
                <a:ln>
                  <a:noFill/>
                </a:ln>
                <a:solidFill>
                  <a:srgbClr val="0000FF"/>
                </a:solidFill>
                <a:effectLst/>
                <a:latin typeface="Consolas" panose="020B0609020204030204" pitchFamily="49" charset="0"/>
              </a:rPr>
              <a:t>1</a:t>
            </a:r>
            <a:br>
              <a:rPr kumimoji="0" lang="nl-BE" altLang="nl-BE" sz="2000" b="0" i="0" u="none" strike="noStrike" cap="none" normalizeH="0" baseline="0" dirty="0">
                <a:ln>
                  <a:noFill/>
                </a:ln>
                <a:solidFill>
                  <a:srgbClr val="0000FF"/>
                </a:solidFill>
                <a:effectLst/>
                <a:latin typeface="Consolas" panose="020B0609020204030204" pitchFamily="49" charset="0"/>
              </a:rPr>
            </a:br>
            <a:r>
              <a:rPr kumimoji="0" lang="nl-BE" altLang="nl-BE" sz="2000" b="0" i="0" u="none" strike="noStrike" cap="none" normalizeH="0" baseline="0" dirty="0">
                <a:ln>
                  <a:noFill/>
                </a:ln>
                <a:solidFill>
                  <a:srgbClr val="0000FF"/>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'Enter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80"/>
                </a:solidFill>
                <a:effectLst/>
                <a:latin typeface="Consolas" panose="020B0609020204030204" pitchFamily="49" charset="0"/>
              </a:rPr>
              <a:t>str</a:t>
            </a:r>
            <a:r>
              <a:rPr kumimoji="0" lang="nl-BE" altLang="nl-BE" sz="2000" b="0" i="0" u="none" strike="noStrike" cap="none" normalizeH="0" baseline="0" dirty="0">
                <a:ln>
                  <a:noFill/>
                </a:ln>
                <a:solidFill>
                  <a:srgbClr val="000000"/>
                </a:solidFill>
                <a:effectLst/>
                <a:latin typeface="Consolas" panose="020B0609020204030204" pitchFamily="49" charset="0"/>
              </a:rPr>
              <a:t>(counter) + </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sp>
        <p:nvSpPr>
          <p:cNvPr id="2" name="Titel 1"/>
          <p:cNvSpPr>
            <a:spLocks noGrp="1"/>
          </p:cNvSpPr>
          <p:nvPr>
            <p:ph type="title"/>
          </p:nvPr>
        </p:nvSpPr>
        <p:spPr/>
        <p:txBody>
          <a:bodyPr/>
          <a:lstStyle/>
          <a:p>
            <a:r>
              <a:rPr lang="nl-BE" dirty="0"/>
              <a:t>Examples </a:t>
            </a:r>
            <a:r>
              <a:rPr lang="nl-BE" dirty="0" err="1"/>
              <a:t>while</a:t>
            </a:r>
            <a:endParaRPr lang="nl-BE" dirty="0"/>
          </a:p>
        </p:txBody>
      </p:sp>
      <p:sp>
        <p:nvSpPr>
          <p:cNvPr id="3" name="Tijdelijke aanduiding voor inhoud 2"/>
          <p:cNvSpPr>
            <a:spLocks noGrp="1"/>
          </p:cNvSpPr>
          <p:nvPr>
            <p:ph idx="1"/>
          </p:nvPr>
        </p:nvSpPr>
        <p:spPr/>
        <p:txBody>
          <a:bodyPr/>
          <a:lstStyle/>
          <a:p>
            <a:pPr marL="0" indent="0">
              <a:buNone/>
            </a:pPr>
            <a:r>
              <a:rPr lang="nl-BE" dirty="0"/>
              <a:t>Print </a:t>
            </a:r>
            <a:r>
              <a:rPr lang="nl-BE" dirty="0" err="1"/>
              <a:t>the</a:t>
            </a:r>
            <a:r>
              <a:rPr lang="nl-BE" dirty="0"/>
              <a:t> square and </a:t>
            </a:r>
            <a:r>
              <a:rPr lang="nl-BE" dirty="0" err="1"/>
              <a:t>the</a:t>
            </a:r>
            <a:r>
              <a:rPr lang="nl-BE" dirty="0"/>
              <a:t> </a:t>
            </a:r>
            <a:r>
              <a:rPr lang="nl-BE" dirty="0" err="1"/>
              <a:t>third</a:t>
            </a:r>
            <a:r>
              <a:rPr lang="nl-BE" dirty="0"/>
              <a:t> power of a </a:t>
            </a:r>
            <a:r>
              <a:rPr lang="nl-BE" dirty="0" err="1"/>
              <a:t>number</a:t>
            </a:r>
            <a:r>
              <a:rPr lang="nl-BE" dirty="0"/>
              <a:t>. </a:t>
            </a:r>
            <a:r>
              <a:rPr lang="nl-BE" dirty="0" err="1"/>
              <a:t>Repeat</a:t>
            </a:r>
            <a:r>
              <a:rPr lang="nl-BE" dirty="0"/>
              <a:t> </a:t>
            </a:r>
            <a:r>
              <a:rPr lang="nl-BE" dirty="0" err="1"/>
              <a:t>this</a:t>
            </a:r>
            <a:r>
              <a:rPr lang="nl-BE" dirty="0"/>
              <a:t> and stop </a:t>
            </a:r>
            <a:r>
              <a:rPr lang="nl-BE" dirty="0" err="1"/>
              <a:t>by</a:t>
            </a:r>
            <a:r>
              <a:rPr lang="nl-BE" dirty="0"/>
              <a:t> entering 0.</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11</a:t>
            </a:fld>
            <a:endParaRPr lang="nl-BE" dirty="0"/>
          </a:p>
        </p:txBody>
      </p:sp>
      <p:sp>
        <p:nvSpPr>
          <p:cNvPr id="8" name="Tekstvak 7"/>
          <p:cNvSpPr txBox="1"/>
          <p:nvPr/>
        </p:nvSpPr>
        <p:spPr>
          <a:xfrm>
            <a:off x="9637724" y="2628305"/>
            <a:ext cx="2007738" cy="461665"/>
          </a:xfrm>
          <a:prstGeom prst="rect">
            <a:avLst/>
          </a:prstGeom>
          <a:noFill/>
        </p:spPr>
        <p:txBody>
          <a:bodyPr wrap="square" rtlCol="0">
            <a:spAutoFit/>
          </a:bodyPr>
          <a:lstStyle/>
          <a:p>
            <a:r>
              <a:rPr lang="nl-BE" sz="2400" dirty="0">
                <a:solidFill>
                  <a:srgbClr val="4584B6"/>
                </a:solidFill>
              </a:rPr>
              <a:t>Tab </a:t>
            </a:r>
            <a:r>
              <a:rPr lang="nl-BE" sz="2400" dirty="0" err="1">
                <a:solidFill>
                  <a:srgbClr val="4584B6"/>
                </a:solidFill>
              </a:rPr>
              <a:t>character</a:t>
            </a:r>
            <a:r>
              <a:rPr lang="nl-BE" sz="2400" dirty="0">
                <a:solidFill>
                  <a:srgbClr val="4584B6"/>
                </a:solidFill>
              </a:rPr>
              <a:t> </a:t>
            </a:r>
          </a:p>
        </p:txBody>
      </p:sp>
      <p:cxnSp>
        <p:nvCxnSpPr>
          <p:cNvPr id="10" name="Rechte verbindingslijn met pijl 9"/>
          <p:cNvCxnSpPr/>
          <p:nvPr/>
        </p:nvCxnSpPr>
        <p:spPr>
          <a:xfrm flipH="1">
            <a:off x="10750911" y="3089970"/>
            <a:ext cx="9144" cy="521208"/>
          </a:xfrm>
          <a:prstGeom prst="straightConnector1">
            <a:avLst/>
          </a:prstGeom>
          <a:ln>
            <a:solidFill>
              <a:srgbClr val="4584B6"/>
            </a:solidFill>
            <a:tailEnd type="triangle"/>
          </a:ln>
        </p:spPr>
        <p:style>
          <a:lnRef idx="1">
            <a:schemeClr val="accent1"/>
          </a:lnRef>
          <a:fillRef idx="0">
            <a:schemeClr val="accent1"/>
          </a:fillRef>
          <a:effectRef idx="0">
            <a:schemeClr val="accent1"/>
          </a:effectRef>
          <a:fontRef idx="minor">
            <a:schemeClr val="tx1"/>
          </a:fontRef>
        </p:style>
      </p:cxnSp>
      <p:pic>
        <p:nvPicPr>
          <p:cNvPr id="11" name="Afbeelding 10">
            <a:extLst>
              <a:ext uri="{FF2B5EF4-FFF2-40B4-BE49-F238E27FC236}">
                <a16:creationId xmlns:a16="http://schemas.microsoft.com/office/drawing/2014/main" id="{0C01E41D-3C22-4B8A-861C-0081B12B58C2}"/>
              </a:ext>
            </a:extLst>
          </p:cNvPr>
          <p:cNvPicPr>
            <a:picLocks noChangeAspect="1"/>
          </p:cNvPicPr>
          <p:nvPr/>
        </p:nvPicPr>
        <p:blipFill rotWithShape="1">
          <a:blip r:embed="rId5"/>
          <a:srcRect r="18783"/>
          <a:stretch/>
        </p:blipFill>
        <p:spPr>
          <a:xfrm>
            <a:off x="9540868" y="4083047"/>
            <a:ext cx="2592862" cy="2769981"/>
          </a:xfrm>
          <a:prstGeom prst="rect">
            <a:avLst/>
          </a:prstGeom>
          <a:ln>
            <a:solidFill>
              <a:schemeClr val="bg1">
                <a:lumMod val="75000"/>
              </a:schemeClr>
            </a:solidFill>
          </a:ln>
        </p:spPr>
      </p:pic>
      <p:pic>
        <p:nvPicPr>
          <p:cNvPr id="6" name="Audio 5">
            <a:hlinkClick r:id="" action="ppaction://media"/>
            <a:extLst>
              <a:ext uri="{FF2B5EF4-FFF2-40B4-BE49-F238E27FC236}">
                <a16:creationId xmlns:a16="http://schemas.microsoft.com/office/drawing/2014/main" id="{7CB094ED-276A-439B-9C43-02F013653C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43037631"/>
      </p:ext>
    </p:extLst>
  </p:cSld>
  <p:clrMapOvr>
    <a:masterClrMapping/>
  </p:clrMapOvr>
  <mc:AlternateContent xmlns:mc="http://schemas.openxmlformats.org/markup-compatibility/2006" xmlns:p14="http://schemas.microsoft.com/office/powerpoint/2010/main">
    <mc:Choice Requires="p14">
      <p:transition spd="slow" p14:dur="2000" advTm="54191"/>
    </mc:Choice>
    <mc:Fallback xmlns="">
      <p:transition spd="slow" advTm="54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870C4-8D48-4201-A676-D873CE5E079C}"/>
              </a:ext>
            </a:extLst>
          </p:cNvPr>
          <p:cNvSpPr>
            <a:spLocks noGrp="1"/>
          </p:cNvSpPr>
          <p:nvPr>
            <p:ph type="title"/>
          </p:nvPr>
        </p:nvSpPr>
        <p:spPr/>
        <p:txBody>
          <a:bodyPr>
            <a:normAutofit/>
          </a:bodyPr>
          <a:lstStyle/>
          <a:p>
            <a:r>
              <a:rPr lang="nl-BE" dirty="0"/>
              <a:t>sep parameter in print()</a:t>
            </a:r>
          </a:p>
        </p:txBody>
      </p:sp>
      <p:sp>
        <p:nvSpPr>
          <p:cNvPr id="4" name="Slide Number Placeholder 3">
            <a:extLst>
              <a:ext uri="{FF2B5EF4-FFF2-40B4-BE49-F238E27FC236}">
                <a16:creationId xmlns:a16="http://schemas.microsoft.com/office/drawing/2014/main" id="{A5B2E775-8D00-4A8C-A181-219252F943FD}"/>
              </a:ext>
            </a:extLst>
          </p:cNvPr>
          <p:cNvSpPr>
            <a:spLocks noGrp="1"/>
          </p:cNvSpPr>
          <p:nvPr>
            <p:ph type="sldNum" sz="quarter" idx="12"/>
          </p:nvPr>
        </p:nvSpPr>
        <p:spPr/>
        <p:txBody>
          <a:bodyPr/>
          <a:lstStyle/>
          <a:p>
            <a:fld id="{FE1B3154-47D9-4402-8EDB-E791933DC0B9}" type="slidenum">
              <a:rPr lang="nl-BE" smtClean="0"/>
              <a:pPr/>
              <a:t>12</a:t>
            </a:fld>
            <a:endParaRPr lang="nl-BE" dirty="0"/>
          </a:p>
        </p:txBody>
      </p:sp>
      <p:sp>
        <p:nvSpPr>
          <p:cNvPr id="6" name="Content Placeholder 5">
            <a:extLst>
              <a:ext uri="{FF2B5EF4-FFF2-40B4-BE49-F238E27FC236}">
                <a16:creationId xmlns:a16="http://schemas.microsoft.com/office/drawing/2014/main" id="{1F2E174B-AF90-4649-96AD-C2D7727A0649}"/>
              </a:ext>
            </a:extLst>
          </p:cNvPr>
          <p:cNvSpPr>
            <a:spLocks noGrp="1"/>
          </p:cNvSpPr>
          <p:nvPr>
            <p:ph idx="1"/>
          </p:nvPr>
        </p:nvSpPr>
        <p:spPr>
          <a:xfrm>
            <a:off x="552739" y="1550893"/>
            <a:ext cx="11291048" cy="5170581"/>
          </a:xfrm>
        </p:spPr>
        <p:txBody>
          <a:bodyPr>
            <a:normAutofit/>
          </a:bodyPr>
          <a:lstStyle/>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pPr marL="0" indent="0">
              <a:buNone/>
            </a:pPr>
            <a:endParaRPr lang="nl-BE" sz="1200" dirty="0"/>
          </a:p>
          <a:p>
            <a:pPr marL="0" indent="0">
              <a:buNone/>
            </a:pPr>
            <a:r>
              <a:rPr lang="nl-BE" sz="1200" dirty="0"/>
              <a:t>https://www.geeksforgeeks.org/python-sep-parameter-print/</a:t>
            </a:r>
          </a:p>
        </p:txBody>
      </p:sp>
      <p:pic>
        <p:nvPicPr>
          <p:cNvPr id="7" name="Content Placeholder 4">
            <a:extLst>
              <a:ext uri="{FF2B5EF4-FFF2-40B4-BE49-F238E27FC236}">
                <a16:creationId xmlns:a16="http://schemas.microsoft.com/office/drawing/2014/main" id="{5FC1CB3C-764F-4411-B217-EC425347C8DE}"/>
              </a:ext>
            </a:extLst>
          </p:cNvPr>
          <p:cNvPicPr>
            <a:picLocks noChangeAspect="1"/>
          </p:cNvPicPr>
          <p:nvPr/>
        </p:nvPicPr>
        <p:blipFill>
          <a:blip r:embed="rId2"/>
          <a:stretch>
            <a:fillRect/>
          </a:stretch>
        </p:blipFill>
        <p:spPr>
          <a:xfrm>
            <a:off x="715565" y="1522821"/>
            <a:ext cx="7822260" cy="4833529"/>
          </a:xfrm>
          <a:prstGeom prst="rect">
            <a:avLst/>
          </a:prstGeom>
          <a:ln>
            <a:solidFill>
              <a:schemeClr val="bg1">
                <a:lumMod val="75000"/>
              </a:schemeClr>
            </a:solidFill>
          </a:ln>
        </p:spPr>
      </p:pic>
      <p:sp>
        <p:nvSpPr>
          <p:cNvPr id="3" name="Rectangle 2">
            <a:extLst>
              <a:ext uri="{FF2B5EF4-FFF2-40B4-BE49-F238E27FC236}">
                <a16:creationId xmlns:a16="http://schemas.microsoft.com/office/drawing/2014/main" id="{7288C59E-A14A-4C6D-8310-CA3FC9472954}"/>
              </a:ext>
            </a:extLst>
          </p:cNvPr>
          <p:cNvSpPr/>
          <p:nvPr/>
        </p:nvSpPr>
        <p:spPr>
          <a:xfrm>
            <a:off x="6872749" y="4136183"/>
            <a:ext cx="1474838" cy="9242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3228618666"/>
      </p:ext>
    </p:extLst>
  </p:cSld>
  <p:clrMapOvr>
    <a:masterClrMapping/>
  </p:clrMapOvr>
  <mc:AlternateContent xmlns:mc="http://schemas.openxmlformats.org/markup-compatibility/2006" xmlns:p14="http://schemas.microsoft.com/office/powerpoint/2010/main">
    <mc:Choice Requires="p14">
      <p:transition spd="slow" p14:dur="2000" advTm="833"/>
    </mc:Choice>
    <mc:Fallback xmlns="">
      <p:transition spd="slow" advTm="83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While</a:t>
            </a:r>
            <a:r>
              <a:rPr lang="nl-BE" dirty="0"/>
              <a:t> versus </a:t>
            </a:r>
            <a:r>
              <a:rPr lang="nl-BE" dirty="0" err="1"/>
              <a:t>for</a:t>
            </a:r>
            <a:endParaRPr lang="nl-BE" dirty="0"/>
          </a:p>
        </p:txBody>
      </p:sp>
      <p:sp>
        <p:nvSpPr>
          <p:cNvPr id="3" name="Tijdelijke aanduiding voor inhoud 2"/>
          <p:cNvSpPr>
            <a:spLocks noGrp="1"/>
          </p:cNvSpPr>
          <p:nvPr>
            <p:ph idx="1"/>
          </p:nvPr>
        </p:nvSpPr>
        <p:spPr/>
        <p:txBody>
          <a:bodyPr/>
          <a:lstStyle/>
          <a:p>
            <a:r>
              <a:rPr lang="nl-BE" dirty="0"/>
              <a:t>If you use a </a:t>
            </a:r>
            <a:r>
              <a:rPr lang="nl-BE" dirty="0" err="1"/>
              <a:t>while</a:t>
            </a:r>
            <a:endParaRPr lang="nl-BE" dirty="0"/>
          </a:p>
          <a:p>
            <a:pPr lvl="1"/>
            <a:r>
              <a:rPr lang="nl-BE" dirty="0"/>
              <a:t>there is always a condition that determines whether the component is </a:t>
            </a:r>
            <a:r>
              <a:rPr lang="nl-BE" dirty="0" err="1"/>
              <a:t>repeated</a:t>
            </a:r>
            <a:r>
              <a:rPr lang="nl-BE" dirty="0"/>
              <a:t> or </a:t>
            </a:r>
            <a:r>
              <a:rPr lang="nl-BE" dirty="0" err="1"/>
              <a:t>not</a:t>
            </a:r>
            <a:endParaRPr lang="nl-BE" dirty="0"/>
          </a:p>
          <a:p>
            <a:pPr lvl="1"/>
            <a:r>
              <a:rPr lang="nl-BE" dirty="0"/>
              <a:t>you often </a:t>
            </a:r>
            <a:r>
              <a:rPr lang="nl-BE" dirty="0">
                <a:solidFill>
                  <a:srgbClr val="FF0000"/>
                </a:solidFill>
              </a:rPr>
              <a:t>don't </a:t>
            </a:r>
            <a:r>
              <a:rPr lang="nl-BE" dirty="0"/>
              <a:t>know in </a:t>
            </a:r>
            <a:r>
              <a:rPr lang="nl-BE" dirty="0">
                <a:solidFill>
                  <a:srgbClr val="FF0000"/>
                </a:solidFill>
              </a:rPr>
              <a:t>advance how many times </a:t>
            </a:r>
            <a:r>
              <a:rPr lang="nl-BE" dirty="0"/>
              <a:t>the component will be repeated</a:t>
            </a:r>
          </a:p>
          <a:p>
            <a:pPr lvl="1"/>
            <a:endParaRPr lang="nl-BE" dirty="0"/>
          </a:p>
          <a:p>
            <a:r>
              <a:rPr lang="nl-BE" dirty="0"/>
              <a:t>You can also use a </a:t>
            </a:r>
            <a:r>
              <a:rPr lang="nl-BE" dirty="0" err="1"/>
              <a:t>for</a:t>
            </a:r>
            <a:r>
              <a:rPr lang="nl-BE" dirty="0"/>
              <a:t> loop </a:t>
            </a:r>
            <a:r>
              <a:rPr lang="nl-BE" dirty="0" err="1"/>
              <a:t>when</a:t>
            </a:r>
            <a:r>
              <a:rPr lang="nl-BE" dirty="0"/>
              <a:t>:</a:t>
            </a:r>
          </a:p>
          <a:p>
            <a:pPr lvl="1"/>
            <a:r>
              <a:rPr lang="nl-BE" dirty="0"/>
              <a:t>the number of iterations is </a:t>
            </a:r>
            <a:r>
              <a:rPr lang="nl-BE" dirty="0">
                <a:solidFill>
                  <a:srgbClr val="FF0000"/>
                </a:solidFill>
              </a:rPr>
              <a:t>fixed </a:t>
            </a:r>
            <a:r>
              <a:rPr lang="nl-BE" dirty="0"/>
              <a:t>in</a:t>
            </a:r>
            <a:r>
              <a:rPr lang="nl-BE" dirty="0">
                <a:solidFill>
                  <a:srgbClr val="FF0000"/>
                </a:solidFill>
              </a:rPr>
              <a:t> advance</a:t>
            </a:r>
          </a:p>
          <a:p>
            <a:pPr lvl="1"/>
            <a:r>
              <a:rPr lang="nl-BE" dirty="0"/>
              <a:t>you work with a range of numbers</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13</a:t>
            </a:fld>
            <a:endParaRPr lang="nl-BE" dirty="0"/>
          </a:p>
        </p:txBody>
      </p:sp>
      <p:pic>
        <p:nvPicPr>
          <p:cNvPr id="7" name="Audio 6">
            <a:hlinkClick r:id="" action="ppaction://media"/>
            <a:extLst>
              <a:ext uri="{FF2B5EF4-FFF2-40B4-BE49-F238E27FC236}">
                <a16:creationId xmlns:a16="http://schemas.microsoft.com/office/drawing/2014/main" id="{ABA34E3C-7C86-4E1D-A82B-D3CBE95175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506921208"/>
      </p:ext>
    </p:extLst>
  </p:cSld>
  <p:clrMapOvr>
    <a:masterClrMapping/>
  </p:clrMapOvr>
  <mc:AlternateContent xmlns:mc="http://schemas.openxmlformats.org/markup-compatibility/2006" xmlns:p14="http://schemas.microsoft.com/office/powerpoint/2010/main">
    <mc:Choice Requires="p14">
      <p:transition spd="slow" p14:dur="2000" advTm="50491"/>
    </mc:Choice>
    <mc:Fallback xmlns="">
      <p:transition spd="slow" advTm="50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For loop </a:t>
            </a:r>
            <a:r>
              <a:rPr lang="nl-BE" dirty="0" err="1"/>
              <a:t>with</a:t>
            </a:r>
            <a:r>
              <a:rPr lang="nl-BE" dirty="0"/>
              <a:t> range</a:t>
            </a:r>
          </a:p>
        </p:txBody>
      </p:sp>
      <p:sp>
        <p:nvSpPr>
          <p:cNvPr id="3" name="Tijdelijke aanduiding voor inhoud 2"/>
          <p:cNvSpPr>
            <a:spLocks noGrp="1"/>
          </p:cNvSpPr>
          <p:nvPr>
            <p:ph idx="1"/>
          </p:nvPr>
        </p:nvSpPr>
        <p:spPr>
          <a:xfrm>
            <a:off x="582704" y="1550894"/>
            <a:ext cx="11480341" cy="4626069"/>
          </a:xfrm>
        </p:spPr>
        <p:txBody>
          <a:bodyPr>
            <a:normAutofit fontScale="92500" lnSpcReduction="20000"/>
          </a:bodyPr>
          <a:lstStyle/>
          <a:p>
            <a:r>
              <a:rPr lang="nl-NL" dirty="0"/>
              <a:t>range(y) 		</a:t>
            </a:r>
            <a:r>
              <a:rPr lang="nl-NL" dirty="0" err="1"/>
              <a:t>all</a:t>
            </a:r>
            <a:r>
              <a:rPr lang="nl-NL" dirty="0"/>
              <a:t> </a:t>
            </a:r>
            <a:r>
              <a:rPr lang="nl-NL" dirty="0" err="1"/>
              <a:t>numbers</a:t>
            </a:r>
            <a:r>
              <a:rPr lang="nl-NL" dirty="0"/>
              <a:t> </a:t>
            </a:r>
            <a:r>
              <a:rPr lang="nl-NL" dirty="0" err="1"/>
              <a:t>from</a:t>
            </a:r>
            <a:r>
              <a:rPr lang="nl-NL" dirty="0"/>
              <a:t> 0 </a:t>
            </a:r>
            <a:r>
              <a:rPr lang="nl-NL" dirty="0" err="1"/>
              <a:t>to</a:t>
            </a:r>
            <a:r>
              <a:rPr lang="nl-NL" dirty="0"/>
              <a:t> y but y </a:t>
            </a:r>
            <a:r>
              <a:rPr lang="nl-NL" dirty="0" err="1"/>
              <a:t>not</a:t>
            </a:r>
            <a:r>
              <a:rPr lang="nl-NL" dirty="0"/>
              <a:t> </a:t>
            </a:r>
            <a:r>
              <a:rPr lang="nl-NL" dirty="0" err="1"/>
              <a:t>included</a:t>
            </a:r>
            <a:endParaRPr lang="nl-NL" dirty="0"/>
          </a:p>
          <a:p>
            <a:r>
              <a:rPr lang="nl-NL" dirty="0"/>
              <a:t>range(x, y)		</a:t>
            </a:r>
            <a:r>
              <a:rPr lang="nl-NL" dirty="0" err="1"/>
              <a:t>all</a:t>
            </a:r>
            <a:r>
              <a:rPr lang="nl-NL" dirty="0"/>
              <a:t> numbers from the starting number x to the ending number y </a:t>
            </a:r>
            <a:br>
              <a:rPr lang="nl-NL" dirty="0"/>
            </a:br>
            <a:r>
              <a:rPr lang="nl-NL" dirty="0"/>
              <a:t>			(y not included)</a:t>
            </a:r>
          </a:p>
          <a:p>
            <a:r>
              <a:rPr lang="nl-NL" dirty="0"/>
              <a:t>range(x, y, </a:t>
            </a:r>
            <a:r>
              <a:rPr lang="nl-NL" dirty="0">
                <a:solidFill>
                  <a:srgbClr val="FF0000"/>
                </a:solidFill>
              </a:rPr>
              <a:t>s</a:t>
            </a:r>
            <a:r>
              <a:rPr lang="nl-NL" dirty="0"/>
              <a:t>)	</a:t>
            </a:r>
            <a:r>
              <a:rPr lang="nl-NL" dirty="0" err="1"/>
              <a:t>all</a:t>
            </a:r>
            <a:r>
              <a:rPr lang="nl-NL" dirty="0"/>
              <a:t> numbers from x to y with step size </a:t>
            </a:r>
            <a:r>
              <a:rPr lang="nl-NL" dirty="0">
                <a:solidFill>
                  <a:srgbClr val="FF0000"/>
                </a:solidFill>
              </a:rPr>
              <a:t>s</a:t>
            </a:r>
            <a:r>
              <a:rPr lang="nl-NL" dirty="0"/>
              <a:t>, i.e. the distance</a:t>
            </a:r>
            <a:br>
              <a:rPr lang="nl-NL" dirty="0"/>
            </a:br>
            <a:r>
              <a:rPr lang="nl-NL" dirty="0"/>
              <a:t>			between the generated numbers. Default step size is 1. </a:t>
            </a:r>
          </a:p>
          <a:p>
            <a:pPr marL="0" indent="0">
              <a:buNone/>
            </a:pPr>
            <a:endParaRPr lang="nl-NL" dirty="0"/>
          </a:p>
          <a:p>
            <a:pPr marL="0" indent="0">
              <a:buNone/>
            </a:pPr>
            <a:r>
              <a:rPr lang="nl-NL" dirty="0"/>
              <a:t>Examples</a:t>
            </a:r>
          </a:p>
          <a:p>
            <a:r>
              <a:rPr lang="nl-BE" sz="3000" dirty="0"/>
              <a:t>range(7)		0, 1, 2, 3, 4, 5, 6</a:t>
            </a:r>
          </a:p>
          <a:p>
            <a:r>
              <a:rPr lang="nl-BE" sz="3000" dirty="0"/>
              <a:t>range(4, 11)	4, 5, 6, 7, 8, 9, 10</a:t>
            </a:r>
          </a:p>
          <a:p>
            <a:r>
              <a:rPr lang="nl-BE" sz="3000" dirty="0"/>
              <a:t>range(4, 11, </a:t>
            </a:r>
            <a:r>
              <a:rPr lang="nl-BE" sz="3000" dirty="0">
                <a:solidFill>
                  <a:srgbClr val="FF0000"/>
                </a:solidFill>
              </a:rPr>
              <a:t>2</a:t>
            </a:r>
            <a:r>
              <a:rPr lang="nl-BE" sz="3000" dirty="0"/>
              <a:t>)	4, 6, 8, 10</a:t>
            </a:r>
          </a:p>
          <a:p>
            <a:r>
              <a:rPr lang="nl-BE" sz="3000" dirty="0"/>
              <a:t>range(5, 0, </a:t>
            </a:r>
            <a:r>
              <a:rPr lang="nl-BE" sz="3000" dirty="0">
                <a:solidFill>
                  <a:srgbClr val="FF0000"/>
                </a:solidFill>
              </a:rPr>
              <a:t>-1</a:t>
            </a:r>
            <a:r>
              <a:rPr lang="nl-BE" sz="3000" dirty="0"/>
              <a:t>)	5, 4, 3, 2, 1</a:t>
            </a:r>
          </a:p>
          <a:p>
            <a:endParaRPr lang="nl-BE" dirty="0"/>
          </a:p>
          <a:p>
            <a:pPr lvl="1"/>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14</a:t>
            </a:fld>
            <a:endParaRPr lang="nl-BE" dirty="0"/>
          </a:p>
        </p:txBody>
      </p:sp>
      <p:pic>
        <p:nvPicPr>
          <p:cNvPr id="5" name="Audio 4">
            <a:hlinkClick r:id="" action="ppaction://media"/>
            <a:extLst>
              <a:ext uri="{FF2B5EF4-FFF2-40B4-BE49-F238E27FC236}">
                <a16:creationId xmlns:a16="http://schemas.microsoft.com/office/drawing/2014/main" id="{67D9D64C-02EA-4ACE-9928-2D95523CE9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02674860"/>
      </p:ext>
    </p:extLst>
  </p:cSld>
  <p:clrMapOvr>
    <a:masterClrMapping/>
  </p:clrMapOvr>
  <mc:AlternateContent xmlns:mc="http://schemas.openxmlformats.org/markup-compatibility/2006" xmlns:p14="http://schemas.microsoft.com/office/powerpoint/2010/main">
    <mc:Choice Requires="p14">
      <p:transition spd="slow" p14:dur="2000" advTm="100660"/>
    </mc:Choice>
    <mc:Fallback xmlns="">
      <p:transition spd="slow" advTm="100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Examples</a:t>
            </a:r>
            <a:r>
              <a:rPr lang="nl-BE" dirty="0"/>
              <a:t> </a:t>
            </a:r>
            <a:r>
              <a:rPr lang="nl-BE" dirty="0" err="1"/>
              <a:t>for</a:t>
            </a:r>
            <a:r>
              <a:rPr lang="nl-BE" dirty="0"/>
              <a:t> loop </a:t>
            </a:r>
            <a:r>
              <a:rPr lang="nl-BE" dirty="0" err="1"/>
              <a:t>with</a:t>
            </a:r>
            <a:r>
              <a:rPr lang="nl-BE" dirty="0"/>
              <a:t> range</a:t>
            </a:r>
          </a:p>
        </p:txBody>
      </p:sp>
      <p:sp>
        <p:nvSpPr>
          <p:cNvPr id="3" name="Tijdelijke aanduiding voor inhoud 2"/>
          <p:cNvSpPr>
            <a:spLocks noGrp="1"/>
          </p:cNvSpPr>
          <p:nvPr>
            <p:ph idx="1"/>
          </p:nvPr>
        </p:nvSpPr>
        <p:spPr/>
        <p:txBody>
          <a:bodyPr/>
          <a:lstStyle/>
          <a:p>
            <a:r>
              <a:rPr lang="nl-BE" dirty="0"/>
              <a:t>Printing table of multiplication</a:t>
            </a:r>
          </a:p>
          <a:p>
            <a:endParaRPr lang="nl-BE" dirty="0"/>
          </a:p>
          <a:p>
            <a:endParaRPr lang="nl-BE" dirty="0"/>
          </a:p>
          <a:p>
            <a:endParaRPr lang="nl-BE" dirty="0"/>
          </a:p>
          <a:p>
            <a:endParaRPr lang="nl-BE" dirty="0"/>
          </a:p>
          <a:p>
            <a:endParaRPr lang="nl-BE" dirty="0"/>
          </a:p>
          <a:p>
            <a:endParaRPr lang="nl-BE" dirty="0"/>
          </a:p>
          <a:p>
            <a:r>
              <a:rPr lang="nl-BE" dirty="0"/>
              <a:t>Powers of 1 </a:t>
            </a:r>
            <a:r>
              <a:rPr lang="nl-BE" dirty="0" err="1"/>
              <a:t>to</a:t>
            </a:r>
            <a:r>
              <a:rPr lang="nl-BE" dirty="0"/>
              <a:t> 10</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15</a:t>
            </a:fld>
            <a:endParaRPr lang="nl-BE" dirty="0"/>
          </a:p>
        </p:txBody>
      </p:sp>
      <p:sp>
        <p:nvSpPr>
          <p:cNvPr id="6" name="Rectangle 1"/>
          <p:cNvSpPr>
            <a:spLocks noChangeArrowheads="1"/>
          </p:cNvSpPr>
          <p:nvPr/>
        </p:nvSpPr>
        <p:spPr bwMode="auto">
          <a:xfrm>
            <a:off x="900952" y="2040982"/>
            <a:ext cx="11291048"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nl-BE" altLang="nl-BE" sz="2000" dirty="0" err="1">
                <a:solidFill>
                  <a:srgbClr val="000000"/>
                </a:solidFill>
                <a:latin typeface="Consolas" panose="020B0609020204030204" pitchFamily="49" charset="0"/>
              </a:rPr>
              <a:t>number</a:t>
            </a:r>
            <a:r>
              <a:rPr lang="nl-BE" altLang="nl-BE" sz="2000" dirty="0">
                <a:solidFill>
                  <a:srgbClr val="000000"/>
                </a:solidFill>
                <a:latin typeface="Consolas" panose="020B0609020204030204" pitchFamily="49" charset="0"/>
              </a:rPr>
              <a:t> = </a:t>
            </a:r>
            <a:r>
              <a:rPr lang="nl-BE" altLang="nl-BE" sz="2000" dirty="0">
                <a:solidFill>
                  <a:srgbClr val="000080"/>
                </a:solidFill>
                <a:latin typeface="Consolas" panose="020B0609020204030204" pitchFamily="49" charset="0"/>
              </a:rPr>
              <a:t>int</a:t>
            </a:r>
            <a:r>
              <a:rPr lang="nl-BE" altLang="nl-BE" sz="2000" dirty="0">
                <a:solidFill>
                  <a:srgbClr val="000000"/>
                </a:solidFill>
                <a:latin typeface="Consolas" panose="020B0609020204030204" pitchFamily="49" charset="0"/>
              </a:rPr>
              <a:t>(</a:t>
            </a:r>
            <a:r>
              <a:rPr lang="nl-BE" altLang="nl-BE" sz="2000" dirty="0">
                <a:solidFill>
                  <a:srgbClr val="000080"/>
                </a:solidFill>
                <a:latin typeface="Consolas" panose="020B0609020204030204" pitchFamily="49" charset="0"/>
              </a:rPr>
              <a:t>input</a:t>
            </a:r>
            <a:r>
              <a:rPr lang="nl-BE" altLang="nl-BE" sz="2000" dirty="0">
                <a:solidFill>
                  <a:srgbClr val="000000"/>
                </a:solidFill>
                <a:latin typeface="Consolas" panose="020B0609020204030204" pitchFamily="49" charset="0"/>
              </a:rPr>
              <a:t>(</a:t>
            </a:r>
            <a:r>
              <a:rPr lang="nl-BE" altLang="nl-BE" sz="2000" b="1" dirty="0">
                <a:solidFill>
                  <a:srgbClr val="008080"/>
                </a:solidFill>
                <a:latin typeface="Consolas" panose="020B0609020204030204" pitchFamily="49" charset="0"/>
              </a:rPr>
              <a:t>'Enter a </a:t>
            </a:r>
            <a:r>
              <a:rPr lang="nl-BE" altLang="nl-BE" sz="2000" b="1" dirty="0" err="1">
                <a:solidFill>
                  <a:srgbClr val="008080"/>
                </a:solidFill>
                <a:latin typeface="Consolas" panose="020B0609020204030204" pitchFamily="49" charset="0"/>
              </a:rPr>
              <a:t>number</a:t>
            </a:r>
            <a:r>
              <a:rPr lang="nl-BE" altLang="nl-BE" sz="2000" b="1" dirty="0">
                <a:solidFill>
                  <a:srgbClr val="008080"/>
                </a:solidFill>
                <a:latin typeface="Consolas" panose="020B0609020204030204" pitchFamily="49" charset="0"/>
              </a:rPr>
              <a:t>: '</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br>
              <a:rPr lang="nl-BE" altLang="nl-BE" sz="2000" dirty="0">
                <a:solidFill>
                  <a:srgbClr val="000000"/>
                </a:solidFill>
                <a:latin typeface="Consolas" panose="020B0609020204030204" pitchFamily="49" charset="0"/>
              </a:rPr>
            </a:b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counter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1</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11</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(counter, </a:t>
            </a:r>
            <a:r>
              <a:rPr lang="nl-BE" altLang="nl-BE" sz="2000" b="1" dirty="0">
                <a:solidFill>
                  <a:srgbClr val="008080"/>
                </a:solidFill>
                <a:latin typeface="Consolas" panose="020B0609020204030204" pitchFamily="49" charset="0"/>
              </a:rPr>
              <a:t>'x'</a:t>
            </a:r>
            <a:r>
              <a:rPr lang="nl-BE" altLang="nl-BE" sz="2000" dirty="0">
                <a:solidFill>
                  <a:srgbClr val="000000"/>
                </a:solidFill>
                <a:latin typeface="Consolas" panose="020B0609020204030204" pitchFamily="49" charset="0"/>
              </a:rPr>
              <a:t>, </a:t>
            </a:r>
            <a:r>
              <a:rPr lang="nl-BE" altLang="nl-BE" sz="2000" dirty="0" err="1">
                <a:solidFill>
                  <a:srgbClr val="000000"/>
                </a:solidFill>
                <a:latin typeface="Consolas" panose="020B0609020204030204" pitchFamily="49" charset="0"/>
              </a:rPr>
              <a:t>number</a:t>
            </a:r>
            <a:r>
              <a:rPr lang="nl-BE" altLang="nl-BE" sz="2000" dirty="0">
                <a:solidFill>
                  <a:srgbClr val="000000"/>
                </a:solidFill>
                <a:latin typeface="Consolas" panose="020B0609020204030204" pitchFamily="49" charset="0"/>
              </a:rPr>
              <a:t>, </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 counter * </a:t>
            </a:r>
            <a:r>
              <a:rPr lang="nl-BE" altLang="nl-BE" sz="2000" dirty="0" err="1">
                <a:solidFill>
                  <a:srgbClr val="000000"/>
                </a:solidFill>
                <a:latin typeface="Consolas" panose="020B0609020204030204" pitchFamily="49" charset="0"/>
              </a:rPr>
              <a:t>number</a:t>
            </a:r>
            <a:r>
              <a:rPr lang="nl-BE" altLang="nl-BE" sz="2000" dirty="0">
                <a:solidFill>
                  <a:srgbClr val="000000"/>
                </a:solidFill>
                <a:latin typeface="Consolas" panose="020B0609020204030204" pitchFamily="49" charset="0"/>
              </a:rPr>
              <a:t>)</a:t>
            </a:r>
            <a:endParaRPr kumimoji="0" lang="nl-BE" altLang="nl-BE" sz="2000" b="1" i="0" u="none" strike="noStrike" cap="none" normalizeH="0" baseline="0" dirty="0">
              <a:ln>
                <a:noFill/>
              </a:ln>
              <a:solidFill>
                <a:schemeClr val="tx1"/>
              </a:solidFill>
              <a:effectLst/>
              <a:latin typeface="Arial" panose="020B0604020202020204" pitchFamily="34" charset="0"/>
            </a:endParaRPr>
          </a:p>
        </p:txBody>
      </p:sp>
      <p:sp>
        <p:nvSpPr>
          <p:cNvPr id="8" name="Rectangle 1"/>
          <p:cNvSpPr>
            <a:spLocks noChangeArrowheads="1"/>
          </p:cNvSpPr>
          <p:nvPr/>
        </p:nvSpPr>
        <p:spPr bwMode="auto">
          <a:xfrm>
            <a:off x="900952" y="5493714"/>
            <a:ext cx="8229602" cy="7078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counter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1</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11</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(counter, counter ** </a:t>
            </a:r>
            <a:r>
              <a:rPr lang="nl-BE" altLang="nl-BE" sz="2000" dirty="0">
                <a:solidFill>
                  <a:srgbClr val="0000FF"/>
                </a:solidFill>
                <a:latin typeface="Consolas" panose="020B0609020204030204" pitchFamily="49" charset="0"/>
              </a:rPr>
              <a:t>2</a:t>
            </a:r>
            <a:r>
              <a:rPr lang="nl-BE" altLang="nl-BE" sz="2000" dirty="0">
                <a:solidFill>
                  <a:srgbClr val="000000"/>
                </a:solidFill>
                <a:latin typeface="Consolas" panose="020B0609020204030204" pitchFamily="49" charset="0"/>
              </a:rPr>
              <a:t>, counter ** </a:t>
            </a:r>
            <a:r>
              <a:rPr lang="nl-BE" altLang="nl-BE" sz="2000" dirty="0">
                <a:solidFill>
                  <a:srgbClr val="0000FF"/>
                </a:solidFill>
                <a:latin typeface="Consolas" panose="020B0609020204030204" pitchFamily="49" charset="0"/>
              </a:rPr>
              <a:t>3</a:t>
            </a:r>
            <a:r>
              <a:rPr lang="nl-BE" altLang="nl-BE" sz="2000" dirty="0">
                <a:solidFill>
                  <a:srgbClr val="000000"/>
                </a:solidFill>
                <a:latin typeface="Consolas" panose="020B0609020204030204" pitchFamily="49" charset="0"/>
              </a:rPr>
              <a:t>, </a:t>
            </a:r>
            <a:r>
              <a:rPr lang="nl-BE" altLang="nl-BE" sz="2000" dirty="0">
                <a:solidFill>
                  <a:srgbClr val="660099"/>
                </a:solidFill>
                <a:latin typeface="Consolas" panose="020B0609020204030204" pitchFamily="49" charset="0"/>
              </a:rPr>
              <a:t>sep</a:t>
            </a:r>
            <a:r>
              <a:rPr lang="nl-BE" altLang="nl-BE" sz="2000" dirty="0">
                <a:solidFill>
                  <a:srgbClr val="000000"/>
                </a:solidFill>
                <a:latin typeface="Consolas" panose="020B0609020204030204" pitchFamily="49" charset="0"/>
              </a:rPr>
              <a:t>=</a:t>
            </a:r>
            <a:r>
              <a:rPr lang="nl-BE" altLang="nl-BE" sz="2000" b="1" dirty="0">
                <a:solidFill>
                  <a:srgbClr val="008080"/>
                </a:solidFill>
                <a:latin typeface="Consolas" panose="020B0609020204030204" pitchFamily="49" charset="0"/>
              </a:rPr>
              <a:t>'</a:t>
            </a:r>
            <a:r>
              <a:rPr lang="nl-BE" altLang="nl-BE" sz="2000" b="1" dirty="0">
                <a:solidFill>
                  <a:srgbClr val="000080"/>
                </a:solidFill>
                <a:latin typeface="Consolas" panose="020B0609020204030204" pitchFamily="49" charset="0"/>
              </a:rPr>
              <a:t>\t</a:t>
            </a:r>
            <a:r>
              <a:rPr lang="nl-BE" altLang="nl-BE" sz="2000" b="1" dirty="0">
                <a:solidFill>
                  <a:srgbClr val="008080"/>
                </a:solidFill>
                <a:latin typeface="Consolas" panose="020B0609020204030204" pitchFamily="49" charset="0"/>
              </a:rPr>
              <a:t>'</a:t>
            </a:r>
            <a:r>
              <a:rPr lang="nl-BE" altLang="nl-BE" sz="2000" dirty="0">
                <a:solidFill>
                  <a:srgbClr val="000000"/>
                </a:solidFill>
                <a:latin typeface="Consolas" panose="020B0609020204030204" pitchFamily="49" charset="0"/>
              </a:rPr>
              <a:t>)</a:t>
            </a:r>
            <a:endParaRPr kumimoji="0" lang="nl-BE" altLang="nl-BE" sz="2000" b="1" i="0" u="none" strike="noStrike" cap="none" normalizeH="0" baseline="0" dirty="0">
              <a:ln>
                <a:noFill/>
              </a:ln>
              <a:solidFill>
                <a:schemeClr val="tx1"/>
              </a:solidFill>
              <a:effectLst/>
              <a:latin typeface="Arial" panose="020B0604020202020204" pitchFamily="34" charset="0"/>
            </a:endParaRPr>
          </a:p>
        </p:txBody>
      </p:sp>
      <p:pic>
        <p:nvPicPr>
          <p:cNvPr id="5" name="Afbeelding 4">
            <a:extLst>
              <a:ext uri="{FF2B5EF4-FFF2-40B4-BE49-F238E27FC236}">
                <a16:creationId xmlns:a16="http://schemas.microsoft.com/office/drawing/2014/main" id="{FC328FA2-0C63-436A-B25A-3BE4413A3781}"/>
              </a:ext>
            </a:extLst>
          </p:cNvPr>
          <p:cNvPicPr>
            <a:picLocks noChangeAspect="1"/>
          </p:cNvPicPr>
          <p:nvPr/>
        </p:nvPicPr>
        <p:blipFill>
          <a:blip r:embed="rId5"/>
          <a:stretch>
            <a:fillRect/>
          </a:stretch>
        </p:blipFill>
        <p:spPr>
          <a:xfrm>
            <a:off x="8559053" y="1471121"/>
            <a:ext cx="1657350" cy="2657475"/>
          </a:xfrm>
          <a:prstGeom prst="rect">
            <a:avLst/>
          </a:prstGeom>
          <a:ln>
            <a:solidFill>
              <a:schemeClr val="bg1">
                <a:lumMod val="75000"/>
              </a:schemeClr>
            </a:solidFill>
          </a:ln>
        </p:spPr>
      </p:pic>
      <p:pic>
        <p:nvPicPr>
          <p:cNvPr id="9" name="Afbeelding 8">
            <a:extLst>
              <a:ext uri="{FF2B5EF4-FFF2-40B4-BE49-F238E27FC236}">
                <a16:creationId xmlns:a16="http://schemas.microsoft.com/office/drawing/2014/main" id="{76A4FA14-1DE5-4363-920A-A4C96C3DCEE7}"/>
              </a:ext>
            </a:extLst>
          </p:cNvPr>
          <p:cNvPicPr>
            <a:picLocks noChangeAspect="1"/>
          </p:cNvPicPr>
          <p:nvPr/>
        </p:nvPicPr>
        <p:blipFill>
          <a:blip r:embed="rId6"/>
          <a:stretch>
            <a:fillRect/>
          </a:stretch>
        </p:blipFill>
        <p:spPr>
          <a:xfrm>
            <a:off x="10216403" y="4193207"/>
            <a:ext cx="1390650" cy="2447925"/>
          </a:xfrm>
          <a:prstGeom prst="rect">
            <a:avLst/>
          </a:prstGeom>
          <a:ln>
            <a:solidFill>
              <a:schemeClr val="bg1">
                <a:lumMod val="75000"/>
              </a:schemeClr>
            </a:solidFill>
          </a:ln>
        </p:spPr>
      </p:pic>
      <p:sp>
        <p:nvSpPr>
          <p:cNvPr id="10" name="Rectangle 1">
            <a:extLst>
              <a:ext uri="{FF2B5EF4-FFF2-40B4-BE49-F238E27FC236}">
                <a16:creationId xmlns:a16="http://schemas.microsoft.com/office/drawing/2014/main" id="{317CB71A-02DF-4E78-98AB-4B9BE0306475}"/>
              </a:ext>
            </a:extLst>
          </p:cNvPr>
          <p:cNvSpPr>
            <a:spLocks noChangeArrowheads="1"/>
          </p:cNvSpPr>
          <p:nvPr/>
        </p:nvSpPr>
        <p:spPr bwMode="auto">
          <a:xfrm>
            <a:off x="0" y="-109954"/>
            <a:ext cx="184731"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sz="1000" b="0" i="0" u="none" strike="noStrike" cap="none" normalizeH="0" baseline="0" dirty="0">
                <a:ln>
                  <a:noFill/>
                </a:ln>
                <a:solidFill>
                  <a:srgbClr val="000000"/>
                </a:solidFill>
                <a:effectLst/>
                <a:latin typeface="Consolas" panose="020B0609020204030204" pitchFamily="49" charset="0"/>
              </a:rPr>
            </a:br>
            <a:br>
              <a:rPr kumimoji="0" lang="nl-BE" altLang="nl-BE" sz="1000" b="0" i="0" u="none" strike="noStrike" cap="none" normalizeH="0" baseline="0" dirty="0">
                <a:ln>
                  <a:noFill/>
                </a:ln>
                <a:solidFill>
                  <a:srgbClr val="000000"/>
                </a:solidFill>
                <a:effectLst/>
                <a:latin typeface="Consolas" panose="020B0609020204030204" pitchFamily="49" charset="0"/>
              </a:rPr>
            </a:b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0CEF327C-F715-4F99-B2C5-B53F453B028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22728465"/>
      </p:ext>
    </p:extLst>
  </p:cSld>
  <p:clrMapOvr>
    <a:masterClrMapping/>
  </p:clrMapOvr>
  <mc:AlternateContent xmlns:mc="http://schemas.openxmlformats.org/markup-compatibility/2006" xmlns:p14="http://schemas.microsoft.com/office/powerpoint/2010/main">
    <mc:Choice Requires="p14">
      <p:transition spd="slow" p14:dur="2000" advTm="46100"/>
    </mc:Choice>
    <mc:Fallback xmlns="">
      <p:transition spd="slow" advTm="461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Examples</a:t>
            </a:r>
            <a:r>
              <a:rPr lang="nl-BE" dirty="0"/>
              <a:t> </a:t>
            </a:r>
            <a:r>
              <a:rPr lang="nl-BE" dirty="0" err="1"/>
              <a:t>for</a:t>
            </a:r>
            <a:r>
              <a:rPr lang="nl-BE" dirty="0"/>
              <a:t> loop </a:t>
            </a:r>
            <a:r>
              <a:rPr lang="nl-BE" dirty="0" err="1"/>
              <a:t>with</a:t>
            </a:r>
            <a:r>
              <a:rPr lang="nl-BE" dirty="0"/>
              <a:t> range</a:t>
            </a:r>
          </a:p>
        </p:txBody>
      </p:sp>
      <p:sp>
        <p:nvSpPr>
          <p:cNvPr id="3" name="Tijdelijke aanduiding voor inhoud 2"/>
          <p:cNvSpPr>
            <a:spLocks noGrp="1"/>
          </p:cNvSpPr>
          <p:nvPr>
            <p:ph idx="1"/>
          </p:nvPr>
        </p:nvSpPr>
        <p:spPr>
          <a:xfrm>
            <a:off x="582705" y="1550894"/>
            <a:ext cx="11291048" cy="5170581"/>
          </a:xfrm>
        </p:spPr>
        <p:txBody>
          <a:bodyPr>
            <a:normAutofit lnSpcReduction="10000"/>
          </a:bodyPr>
          <a:lstStyle/>
          <a:p>
            <a:r>
              <a:rPr lang="nl-BE" dirty="0"/>
              <a:t>Determine the smallest of a set of numbers</a:t>
            </a:r>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sz="2400" dirty="0"/>
              <a:t>If you have to determine the smallest or </a:t>
            </a:r>
            <a:r>
              <a:rPr lang="nl-BE" sz="2400" dirty="0" err="1"/>
              <a:t>largest</a:t>
            </a:r>
            <a:r>
              <a:rPr lang="nl-BE" sz="2400" dirty="0"/>
              <a:t>, always take </a:t>
            </a:r>
            <a:r>
              <a:rPr lang="nl-BE" sz="2400" dirty="0" err="1"/>
              <a:t>the</a:t>
            </a:r>
            <a:r>
              <a:rPr lang="nl-BE" sz="2400" baseline="30000" dirty="0"/>
              <a:t> </a:t>
            </a:r>
            <a:r>
              <a:rPr lang="nl-BE" sz="2400" dirty="0"/>
              <a:t>first number as the starting value!</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16</a:t>
            </a:fld>
            <a:endParaRPr lang="nl-BE" dirty="0"/>
          </a:p>
        </p:txBody>
      </p:sp>
      <p:sp>
        <p:nvSpPr>
          <p:cNvPr id="6" name="Rectangle 1"/>
          <p:cNvSpPr>
            <a:spLocks noChangeArrowheads="1"/>
          </p:cNvSpPr>
          <p:nvPr/>
        </p:nvSpPr>
        <p:spPr bwMode="auto">
          <a:xfrm>
            <a:off x="719865" y="3417023"/>
            <a:ext cx="184731"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nl-BE" altLang="nl-BE" sz="2000" b="1" i="0" u="none" strike="noStrike" cap="none" normalizeH="0" baseline="0" dirty="0">
              <a:ln>
                <a:noFill/>
              </a:ln>
              <a:solidFill>
                <a:schemeClr val="tx1"/>
              </a:solidFill>
              <a:effectLst/>
              <a:latin typeface="Arial" panose="020B0604020202020204" pitchFamily="34" charset="0"/>
            </a:endParaRPr>
          </a:p>
        </p:txBody>
      </p:sp>
      <p:sp>
        <p:nvSpPr>
          <p:cNvPr id="9" name="Boog 8"/>
          <p:cNvSpPr/>
          <p:nvPr/>
        </p:nvSpPr>
        <p:spPr>
          <a:xfrm>
            <a:off x="395520" y="2848708"/>
            <a:ext cx="612665" cy="3140612"/>
          </a:xfrm>
          <a:prstGeom prst="arc">
            <a:avLst>
              <a:gd name="adj1" fmla="val 5493474"/>
              <a:gd name="adj2" fmla="val 16383588"/>
            </a:avLst>
          </a:prstGeom>
          <a:ln w="28575">
            <a:solidFill>
              <a:srgbClr val="FFDE57"/>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8" name="Rectangle 1">
            <a:extLst>
              <a:ext uri="{FF2B5EF4-FFF2-40B4-BE49-F238E27FC236}">
                <a16:creationId xmlns:a16="http://schemas.microsoft.com/office/drawing/2014/main" id="{E11D52DB-86A9-4E8D-9761-FA65F206ACE1}"/>
              </a:ext>
            </a:extLst>
          </p:cNvPr>
          <p:cNvSpPr>
            <a:spLocks noChangeArrowheads="1"/>
          </p:cNvSpPr>
          <p:nvPr/>
        </p:nvSpPr>
        <p:spPr bwMode="auto">
          <a:xfrm>
            <a:off x="719865" y="2239904"/>
            <a:ext cx="9918100"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0" i="0" u="none" strike="noStrike" cap="none" normalizeH="0" baseline="0" dirty="0" err="1">
                <a:ln>
                  <a:noFill/>
                </a:ln>
                <a:solidFill>
                  <a:srgbClr val="000000"/>
                </a:solidFill>
                <a:effectLst/>
                <a:latin typeface="Consolas" panose="020B0609020204030204" pitchFamily="49" charset="0"/>
              </a:rPr>
              <a:t>count_numbers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'How </a:t>
            </a:r>
            <a:r>
              <a:rPr kumimoji="0" lang="nl-BE" altLang="nl-BE" sz="2000" b="1" i="0" u="none" strike="noStrike" cap="none" normalizeH="0" baseline="0" dirty="0" err="1">
                <a:ln>
                  <a:noFill/>
                </a:ln>
                <a:solidFill>
                  <a:srgbClr val="008080"/>
                </a:solidFill>
                <a:effectLst/>
                <a:latin typeface="Consolas" panose="020B0609020204030204" pitchFamily="49" charset="0"/>
              </a:rPr>
              <a:t>many</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1" i="0" u="none" strike="noStrike" cap="none" normalizeH="0" baseline="0" dirty="0" err="1">
                <a:ln>
                  <a:noFill/>
                </a:ln>
                <a:solidFill>
                  <a:srgbClr val="008080"/>
                </a:solidFill>
                <a:effectLst/>
                <a:latin typeface="Consolas" panose="020B0609020204030204" pitchFamily="49" charset="0"/>
              </a:rPr>
              <a:t>numbers</a:t>
            </a:r>
            <a:r>
              <a:rPr kumimoji="0" lang="nl-BE" altLang="nl-BE" sz="2000" b="1" i="0" u="none" strike="noStrike" cap="none" normalizeH="0" baseline="0" dirty="0">
                <a:ln>
                  <a:noFill/>
                </a:ln>
                <a:solidFill>
                  <a:srgbClr val="008080"/>
                </a:solidFill>
                <a:effectLst/>
                <a:latin typeface="Consolas" panose="020B0609020204030204" pitchFamily="49" charset="0"/>
              </a:rPr>
              <a:t> do </a:t>
            </a:r>
            <a:r>
              <a:rPr kumimoji="0" lang="nl-BE" altLang="nl-BE" sz="2000" b="1" i="0" u="none" strike="noStrike" cap="none" normalizeH="0" baseline="0" dirty="0" err="1">
                <a:ln>
                  <a:noFill/>
                </a:ln>
                <a:solidFill>
                  <a:srgbClr val="008080"/>
                </a:solidFill>
                <a:effectLst/>
                <a:latin typeface="Consolas" panose="020B0609020204030204" pitchFamily="49" charset="0"/>
              </a:rPr>
              <a:t>you</a:t>
            </a:r>
            <a:r>
              <a:rPr kumimoji="0" lang="nl-BE" altLang="nl-BE" sz="2000" b="1" i="0" u="none" strike="noStrike" cap="none" normalizeH="0" baseline="0" dirty="0">
                <a:ln>
                  <a:noFill/>
                </a:ln>
                <a:solidFill>
                  <a:srgbClr val="008080"/>
                </a:solidFill>
                <a:effectLst/>
                <a:latin typeface="Consolas" panose="020B0609020204030204" pitchFamily="49" charset="0"/>
              </a:rPr>
              <a:t> want </a:t>
            </a:r>
            <a:r>
              <a:rPr kumimoji="0" lang="nl-BE" altLang="nl-BE" sz="2000" b="1" i="0" u="none" strike="noStrike" cap="none" normalizeH="0" baseline="0" dirty="0" err="1">
                <a:ln>
                  <a:noFill/>
                </a:ln>
                <a:solidFill>
                  <a:srgbClr val="008080"/>
                </a:solidFill>
                <a:effectLst/>
                <a:latin typeface="Consolas" panose="020B0609020204030204" pitchFamily="49" charset="0"/>
              </a:rPr>
              <a:t>to</a:t>
            </a:r>
            <a:r>
              <a:rPr kumimoji="0" lang="nl-BE" altLang="nl-BE" sz="2000" b="1" i="0" u="none" strike="noStrike" cap="none" normalizeH="0" baseline="0" dirty="0">
                <a:ln>
                  <a:noFill/>
                </a:ln>
                <a:solidFill>
                  <a:srgbClr val="008080"/>
                </a:solidFill>
                <a:effectLst/>
                <a:latin typeface="Consolas" panose="020B0609020204030204" pitchFamily="49" charset="0"/>
              </a:rPr>
              <a:t> enter: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err="1">
                <a:ln>
                  <a:noFill/>
                </a:ln>
                <a:solidFill>
                  <a:srgbClr val="000000"/>
                </a:solidFill>
                <a:effectLst/>
                <a:latin typeface="Consolas" panose="020B0609020204030204" pitchFamily="49" charset="0"/>
              </a:rPr>
              <a:t>smallest</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'First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endParaRPr kumimoji="0" lang="nl-BE" altLang="nl-BE" sz="20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000" b="1" i="0" u="none" strike="noStrike" cap="none" normalizeH="0" baseline="0" dirty="0" err="1">
                <a:ln>
                  <a:noFill/>
                </a:ln>
                <a:solidFill>
                  <a:srgbClr val="000080"/>
                </a:solidFill>
                <a:effectLst/>
                <a:latin typeface="Consolas" panose="020B0609020204030204" pitchFamily="49" charset="0"/>
              </a:rPr>
              <a:t>for</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i </a:t>
            </a:r>
            <a:r>
              <a:rPr kumimoji="0" lang="nl-BE" altLang="nl-BE" sz="2000" b="1" i="0" u="none" strike="noStrike" cap="none" normalizeH="0" baseline="0" dirty="0">
                <a:ln>
                  <a:noFill/>
                </a:ln>
                <a:solidFill>
                  <a:srgbClr val="000080"/>
                </a:solidFill>
                <a:effectLst/>
                <a:latin typeface="Consolas" panose="020B0609020204030204" pitchFamily="49" charset="0"/>
              </a:rPr>
              <a:t>in </a:t>
            </a:r>
            <a:r>
              <a:rPr kumimoji="0" lang="nl-BE" altLang="nl-BE" sz="2000" b="0" i="0" u="none" strike="noStrike" cap="none" normalizeH="0" baseline="0" dirty="0">
                <a:ln>
                  <a:noFill/>
                </a:ln>
                <a:solidFill>
                  <a:srgbClr val="000080"/>
                </a:solidFill>
                <a:effectLst/>
                <a:latin typeface="Consolas" panose="020B0609020204030204" pitchFamily="49" charset="0"/>
              </a:rPr>
              <a:t>range</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err="1">
                <a:ln>
                  <a:noFill/>
                </a:ln>
                <a:solidFill>
                  <a:srgbClr val="000000"/>
                </a:solidFill>
                <a:effectLst/>
                <a:latin typeface="Consolas" panose="020B0609020204030204" pitchFamily="49" charset="0"/>
              </a:rPr>
              <a:t>count_numbers</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FF"/>
                </a:solidFill>
                <a:effectLst/>
                <a:latin typeface="Consolas" panose="020B0609020204030204" pitchFamily="49" charset="0"/>
              </a:rPr>
              <a:t>1</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a:ln>
                  <a:noFill/>
                </a:ln>
                <a:solidFill>
                  <a:srgbClr val="000080"/>
                </a:solidFill>
                <a:effectLst/>
                <a:latin typeface="Consolas" panose="020B0609020204030204" pitchFamily="49" charset="0"/>
              </a:rPr>
              <a:t>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0" i="0" u="none" strike="noStrike" cap="none" normalizeH="0" baseline="0" dirty="0">
                <a:ln>
                  <a:noFill/>
                </a:ln>
                <a:solidFill>
                  <a:srgbClr val="000080"/>
                </a:solidFill>
                <a:effectLst/>
                <a:latin typeface="Consolas" panose="020B0609020204030204" pitchFamily="49" charset="0"/>
              </a:rPr>
              <a:t>input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'Next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1" i="0" u="none" strike="noStrike" cap="none" normalizeH="0" baseline="0" dirty="0" err="1">
                <a:ln>
                  <a:noFill/>
                </a:ln>
                <a:solidFill>
                  <a:srgbClr val="000080"/>
                </a:solidFill>
                <a:effectLst/>
                <a:latin typeface="Consolas" panose="020B0609020204030204" pitchFamily="49" charset="0"/>
              </a:rPr>
              <a:t>if</a:t>
            </a:r>
            <a:r>
              <a:rPr kumimoji="0" lang="nl-BE" altLang="nl-BE" sz="2000" b="1" i="0" u="none" strike="noStrike" cap="none" normalizeH="0" baseline="0" dirty="0">
                <a:ln>
                  <a:noFill/>
                </a:ln>
                <a:solidFill>
                  <a:srgbClr val="00008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r>
              <a:rPr kumimoji="0" lang="nl-BE" altLang="nl-BE" sz="2000" b="0" i="0" u="none" strike="noStrike" cap="none" normalizeH="0" baseline="0" dirty="0">
                <a:ln>
                  <a:noFill/>
                </a:ln>
                <a:solidFill>
                  <a:srgbClr val="000000"/>
                </a:solidFill>
                <a:effectLst/>
                <a:latin typeface="Consolas" panose="020B0609020204030204" pitchFamily="49" charset="0"/>
              </a:rPr>
              <a:t> &lt; </a:t>
            </a:r>
            <a:r>
              <a:rPr kumimoji="0" lang="nl-BE" altLang="nl-BE" sz="2000" b="0" i="0" u="none" strike="noStrike" cap="none" normalizeH="0" baseline="0" dirty="0" err="1">
                <a:ln>
                  <a:noFill/>
                </a:ln>
                <a:solidFill>
                  <a:srgbClr val="000000"/>
                </a:solidFill>
                <a:effectLst/>
                <a:latin typeface="Consolas" panose="020B0609020204030204" pitchFamily="49" charset="0"/>
              </a:rPr>
              <a:t>smallest</a:t>
            </a:r>
            <a:r>
              <a:rPr kumimoji="0" lang="nl-BE" altLang="nl-BE" sz="2000" b="0" i="0" u="none" strike="noStrike" cap="none" normalizeH="0" baseline="0" dirty="0">
                <a:ln>
                  <a:noFill/>
                </a:ln>
                <a:solidFill>
                  <a:srgbClr val="000000"/>
                </a:solidFill>
                <a:effectLst/>
                <a:latin typeface="Consolas" panose="020B0609020204030204" pitchFamily="49" charset="0"/>
              </a:rPr>
              <a:t>:</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smallest</a:t>
            </a:r>
            <a:r>
              <a:rPr kumimoji="0" lang="nl-BE" altLang="nl-BE" sz="2000" b="0" i="0" u="none" strike="noStrike" cap="none" normalizeH="0" baseline="0" dirty="0">
                <a:ln>
                  <a:noFill/>
                </a:ln>
                <a:solidFill>
                  <a:srgbClr val="000000"/>
                </a:solidFill>
                <a:effectLst/>
                <a:latin typeface="Consolas" panose="020B0609020204030204" pitchFamily="49" charset="0"/>
              </a:rPr>
              <a:t> = </a:t>
            </a:r>
            <a:r>
              <a:rPr kumimoji="0" lang="nl-BE" altLang="nl-BE" sz="2000" b="0" i="0" u="none" strike="noStrike" cap="none" normalizeH="0" baseline="0" dirty="0" err="1">
                <a:ln>
                  <a:noFill/>
                </a:ln>
                <a:solidFill>
                  <a:srgbClr val="000000"/>
                </a:solidFill>
                <a:effectLst/>
                <a:latin typeface="Consolas" panose="020B0609020204030204" pitchFamily="49" charset="0"/>
              </a:rPr>
              <a:t>number</a:t>
            </a:r>
            <a:br>
              <a:rPr kumimoji="0" lang="nl-BE" altLang="nl-BE" sz="2000" b="0" i="0" u="none" strike="noStrike" cap="none" normalizeH="0" baseline="0" dirty="0">
                <a:ln>
                  <a:noFill/>
                </a:ln>
                <a:solidFill>
                  <a:srgbClr val="000000"/>
                </a:solidFill>
                <a:effectLst/>
                <a:latin typeface="Consolas" panose="020B0609020204030204" pitchFamily="49" charset="0"/>
              </a:rPr>
            </a:b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000" b="0" i="0" u="none" strike="noStrike" cap="none" normalizeH="0" baseline="0" dirty="0">
                <a:ln>
                  <a:noFill/>
                </a:ln>
                <a:solidFill>
                  <a:srgbClr val="000080"/>
                </a:solidFill>
                <a:effectLst/>
                <a:latin typeface="Consolas" panose="020B0609020204030204" pitchFamily="49" charset="0"/>
              </a:rPr>
              <a:t>print</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'The </a:t>
            </a:r>
            <a:r>
              <a:rPr kumimoji="0" lang="nl-BE" altLang="nl-BE" sz="2000" b="1" i="0" u="none" strike="noStrike" cap="none" normalizeH="0" baseline="0" dirty="0" err="1">
                <a:ln>
                  <a:noFill/>
                </a:ln>
                <a:solidFill>
                  <a:srgbClr val="008080"/>
                </a:solidFill>
                <a:effectLst/>
                <a:latin typeface="Consolas" panose="020B0609020204030204" pitchFamily="49" charset="0"/>
              </a:rPr>
              <a:t>smallest</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1" i="0" u="none" strike="noStrike" cap="none" normalizeH="0" baseline="0" dirty="0" err="1">
                <a:ln>
                  <a:noFill/>
                </a:ln>
                <a:solidFill>
                  <a:srgbClr val="008080"/>
                </a:solidFill>
                <a:effectLst/>
                <a:latin typeface="Consolas" panose="020B0609020204030204" pitchFamily="49" charset="0"/>
              </a:rPr>
              <a:t>number</a:t>
            </a:r>
            <a:r>
              <a:rPr kumimoji="0" lang="nl-BE" altLang="nl-BE" sz="2000" b="1" i="0" u="none" strike="noStrike" cap="none" normalizeH="0" baseline="0" dirty="0">
                <a:ln>
                  <a:noFill/>
                </a:ln>
                <a:solidFill>
                  <a:srgbClr val="008080"/>
                </a:solidFill>
                <a:effectLst/>
                <a:latin typeface="Consolas" panose="020B0609020204030204" pitchFamily="49" charset="0"/>
              </a:rPr>
              <a:t> ='</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0" u="none" strike="noStrike" cap="none" normalizeH="0" baseline="0" dirty="0" err="1">
                <a:ln>
                  <a:noFill/>
                </a:ln>
                <a:solidFill>
                  <a:srgbClr val="000000"/>
                </a:solidFill>
                <a:effectLst/>
                <a:latin typeface="Consolas" panose="020B0609020204030204" pitchFamily="49" charset="0"/>
              </a:rPr>
              <a:t>smallest</a:t>
            </a:r>
            <a:r>
              <a:rPr kumimoji="0" lang="nl-BE" altLang="nl-BE" sz="2000" b="0" i="0" u="none" strike="noStrike" cap="none" normalizeH="0" baseline="0" dirty="0">
                <a:ln>
                  <a:noFill/>
                </a:ln>
                <a:solidFill>
                  <a:srgbClr val="000000"/>
                </a:solidFill>
                <a:effectLst/>
                <a:latin typeface="Consolas" panose="020B0609020204030204" pitchFamily="49" charset="0"/>
              </a:rPr>
              <a:t>)</a:t>
            </a:r>
            <a:endParaRPr kumimoji="0" lang="nl-BE" altLang="nl-BE" sz="2000" b="0" i="0" u="none" strike="noStrike" cap="none" normalizeH="0" baseline="0" dirty="0">
              <a:ln>
                <a:noFill/>
              </a:ln>
              <a:solidFill>
                <a:schemeClr val="tx1"/>
              </a:solidFill>
              <a:effectLst/>
              <a:latin typeface="Arial" panose="020B0604020202020204" pitchFamily="34" charset="0"/>
            </a:endParaRPr>
          </a:p>
        </p:txBody>
      </p:sp>
      <p:pic>
        <p:nvPicPr>
          <p:cNvPr id="7" name="Afbeelding 6">
            <a:extLst>
              <a:ext uri="{FF2B5EF4-FFF2-40B4-BE49-F238E27FC236}">
                <a16:creationId xmlns:a16="http://schemas.microsoft.com/office/drawing/2014/main" id="{0E9A0692-119F-4758-B811-1DF43F61787A}"/>
              </a:ext>
            </a:extLst>
          </p:cNvPr>
          <p:cNvPicPr>
            <a:picLocks noChangeAspect="1"/>
          </p:cNvPicPr>
          <p:nvPr/>
        </p:nvPicPr>
        <p:blipFill>
          <a:blip r:embed="rId5"/>
          <a:stretch>
            <a:fillRect/>
          </a:stretch>
        </p:blipFill>
        <p:spPr>
          <a:xfrm>
            <a:off x="7299841" y="3072384"/>
            <a:ext cx="4892159" cy="1982612"/>
          </a:xfrm>
          <a:prstGeom prst="rect">
            <a:avLst/>
          </a:prstGeom>
          <a:ln>
            <a:solidFill>
              <a:schemeClr val="bg1">
                <a:lumMod val="75000"/>
              </a:schemeClr>
            </a:solidFill>
          </a:ln>
        </p:spPr>
      </p:pic>
      <p:pic>
        <p:nvPicPr>
          <p:cNvPr id="5" name="Audio 4">
            <a:hlinkClick r:id="" action="ppaction://media"/>
            <a:extLst>
              <a:ext uri="{FF2B5EF4-FFF2-40B4-BE49-F238E27FC236}">
                <a16:creationId xmlns:a16="http://schemas.microsoft.com/office/drawing/2014/main" id="{115F1F63-9AF1-4626-A464-B3A9D4EEA4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95008463"/>
      </p:ext>
    </p:extLst>
  </p:cSld>
  <p:clrMapOvr>
    <a:masterClrMapping/>
  </p:clrMapOvr>
  <mc:AlternateContent xmlns:mc="http://schemas.openxmlformats.org/markup-compatibility/2006" xmlns:p14="http://schemas.microsoft.com/office/powerpoint/2010/main">
    <mc:Choice Requires="p14">
      <p:transition spd="slow" p14:dur="2000" advTm="49545"/>
    </mc:Choice>
    <mc:Fallback xmlns="">
      <p:transition spd="slow" advTm="49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Nested</a:t>
            </a:r>
            <a:r>
              <a:rPr lang="nl-BE" dirty="0"/>
              <a:t> </a:t>
            </a:r>
            <a:r>
              <a:rPr lang="nl-BE" dirty="0" err="1"/>
              <a:t>for</a:t>
            </a:r>
            <a:r>
              <a:rPr lang="nl-BE" dirty="0"/>
              <a:t> loops </a:t>
            </a:r>
            <a:r>
              <a:rPr lang="nl-BE" dirty="0" err="1"/>
              <a:t>with</a:t>
            </a:r>
            <a:r>
              <a:rPr lang="nl-BE" dirty="0"/>
              <a:t> range</a:t>
            </a: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17</a:t>
            </a:fld>
            <a:endParaRPr lang="nl-BE" dirty="0"/>
          </a:p>
        </p:txBody>
      </p:sp>
      <p:sp>
        <p:nvSpPr>
          <p:cNvPr id="6" name="Tijdelijke aanduiding voor inhoud 4"/>
          <p:cNvSpPr txBox="1">
            <a:spLocks/>
          </p:cNvSpPr>
          <p:nvPr/>
        </p:nvSpPr>
        <p:spPr>
          <a:xfrm>
            <a:off x="582706" y="1513790"/>
            <a:ext cx="4949876" cy="1137046"/>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lnSpc>
                <a:spcPct val="100000"/>
              </a:lnSpc>
              <a:spcBef>
                <a:spcPct val="0"/>
              </a:spcBef>
              <a:spcAft>
                <a:spcPct val="0"/>
              </a:spcAft>
              <a:buClrTx/>
              <a:buNone/>
            </a:pP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x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3</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y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10</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50</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15</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(x, y)</a:t>
            </a:r>
            <a:endParaRPr lang="nl-BE" sz="3200" dirty="0"/>
          </a:p>
        </p:txBody>
      </p:sp>
      <p:sp>
        <p:nvSpPr>
          <p:cNvPr id="7" name="Tijdelijke aanduiding voor inhoud 4"/>
          <p:cNvSpPr txBox="1">
            <a:spLocks/>
          </p:cNvSpPr>
          <p:nvPr/>
        </p:nvSpPr>
        <p:spPr>
          <a:xfrm>
            <a:off x="5388864" y="226758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BE"/>
          </a:p>
        </p:txBody>
      </p:sp>
      <p:sp>
        <p:nvSpPr>
          <p:cNvPr id="8" name="Tijdelijke aanduiding voor inhoud 4"/>
          <p:cNvSpPr txBox="1">
            <a:spLocks/>
          </p:cNvSpPr>
          <p:nvPr/>
        </p:nvSpPr>
        <p:spPr>
          <a:xfrm>
            <a:off x="4453128" y="2557145"/>
            <a:ext cx="2971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BE"/>
          </a:p>
        </p:txBody>
      </p:sp>
      <p:pic>
        <p:nvPicPr>
          <p:cNvPr id="10" name="Afbeelding 9"/>
          <p:cNvPicPr>
            <a:picLocks noChangeAspect="1"/>
          </p:cNvPicPr>
          <p:nvPr/>
        </p:nvPicPr>
        <p:blipFill rotWithShape="1">
          <a:blip r:embed="rId6"/>
          <a:srcRect t="2974"/>
          <a:stretch/>
        </p:blipFill>
        <p:spPr>
          <a:xfrm>
            <a:off x="1196472" y="2801576"/>
            <a:ext cx="1080000" cy="2038337"/>
          </a:xfrm>
          <a:prstGeom prst="rect">
            <a:avLst/>
          </a:prstGeom>
          <a:ln>
            <a:solidFill>
              <a:srgbClr val="FFDE57"/>
            </a:solidFill>
          </a:ln>
        </p:spPr>
      </p:pic>
      <p:pic>
        <p:nvPicPr>
          <p:cNvPr id="12" name="Afbeelding 11"/>
          <p:cNvPicPr>
            <a:picLocks noChangeAspect="1"/>
          </p:cNvPicPr>
          <p:nvPr/>
        </p:nvPicPr>
        <p:blipFill>
          <a:blip r:embed="rId7"/>
          <a:stretch>
            <a:fillRect/>
          </a:stretch>
        </p:blipFill>
        <p:spPr>
          <a:xfrm>
            <a:off x="6594806" y="2843067"/>
            <a:ext cx="606194" cy="2295799"/>
          </a:xfrm>
          <a:prstGeom prst="rect">
            <a:avLst/>
          </a:prstGeom>
          <a:ln>
            <a:solidFill>
              <a:srgbClr val="FFDE57"/>
            </a:solidFill>
          </a:ln>
        </p:spPr>
      </p:pic>
      <p:sp>
        <p:nvSpPr>
          <p:cNvPr id="13" name="Rectangle 1"/>
          <p:cNvSpPr>
            <a:spLocks noChangeArrowheads="1"/>
          </p:cNvSpPr>
          <p:nvPr/>
        </p:nvSpPr>
        <p:spPr bwMode="auto">
          <a:xfrm>
            <a:off x="5968252" y="1452235"/>
            <a:ext cx="5181599"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x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3</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(x)</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y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10</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50</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15</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(y)</a:t>
            </a:r>
            <a:endParaRPr kumimoji="0" lang="nl-BE" altLang="nl-BE" sz="4400" b="1" i="0" u="none" strike="noStrike" cap="none" normalizeH="0" baseline="0" dirty="0">
              <a:ln>
                <a:noFill/>
              </a:ln>
              <a:solidFill>
                <a:schemeClr val="tx1"/>
              </a:solidFill>
              <a:effectLst/>
              <a:latin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C8CC553A-F2BF-4DCC-B4E7-C12CC2A41E7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681611279"/>
      </p:ext>
    </p:extLst>
  </p:cSld>
  <p:clrMapOvr>
    <a:masterClrMapping/>
  </p:clrMapOvr>
  <mc:AlternateContent xmlns:mc="http://schemas.openxmlformats.org/markup-compatibility/2006" xmlns:p14="http://schemas.microsoft.com/office/powerpoint/2010/main">
    <mc:Choice Requires="p14">
      <p:transition spd="slow" p14:dur="2000" advTm="83503"/>
    </mc:Choice>
    <mc:Fallback xmlns="">
      <p:transition spd="slow" advTm="83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9"/>
                </p:tgtEl>
              </p:cMediaNode>
            </p:audio>
          </p:childTnLst>
        </p:cTn>
      </p:par>
    </p:tnLst>
    <p:bldLst>
      <p:bldP spid="6" grpId="0"/>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Nested</a:t>
            </a:r>
            <a:r>
              <a:rPr lang="nl-BE" dirty="0"/>
              <a:t> </a:t>
            </a:r>
            <a:r>
              <a:rPr lang="nl-BE" dirty="0" err="1"/>
              <a:t>for</a:t>
            </a:r>
            <a:r>
              <a:rPr lang="nl-BE" dirty="0"/>
              <a:t> loops </a:t>
            </a:r>
            <a:r>
              <a:rPr lang="nl-BE" dirty="0" err="1"/>
              <a:t>with</a:t>
            </a:r>
            <a:r>
              <a:rPr lang="nl-BE" dirty="0"/>
              <a:t> range</a:t>
            </a:r>
          </a:p>
        </p:txBody>
      </p:sp>
      <p:sp>
        <p:nvSpPr>
          <p:cNvPr id="3" name="Tijdelijke aanduiding voor inhoud 2"/>
          <p:cNvSpPr>
            <a:spLocks noGrp="1"/>
          </p:cNvSpPr>
          <p:nvPr>
            <p:ph sz="half" idx="1"/>
          </p:nvPr>
        </p:nvSpPr>
        <p:spPr>
          <a:xfrm>
            <a:off x="6443160" y="1574873"/>
            <a:ext cx="4507345" cy="1043355"/>
          </a:xfrm>
          <a:ln>
            <a:noFill/>
          </a:ln>
        </p:spPr>
        <p:txBody>
          <a:bodyPr vert="horz" lIns="91440" tIns="45720" rIns="91440" bIns="45720" rtlCol="0">
            <a:noAutofit/>
          </a:bodyPr>
          <a:lstStyle/>
          <a:p>
            <a:pPr marL="0" lvl="0" indent="0" eaLnBrk="0" fontAlgn="base" hangingPunct="0">
              <a:lnSpc>
                <a:spcPct val="100000"/>
              </a:lnSpc>
              <a:spcBef>
                <a:spcPct val="0"/>
              </a:spcBef>
              <a:spcAft>
                <a:spcPct val="0"/>
              </a:spcAft>
              <a:buClrTx/>
              <a:buNone/>
            </a:pP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x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3</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a:t>
            </a:r>
            <a:r>
              <a:rPr lang="nl-BE" altLang="nl-BE" sz="2000" dirty="0">
                <a:solidFill>
                  <a:srgbClr val="000000"/>
                </a:solidFill>
                <a:latin typeface="Consolas" panose="020B0609020204030204" pitchFamily="49" charset="0"/>
              </a:rPr>
              <a:t>):</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b="1" dirty="0" err="1">
                <a:solidFill>
                  <a:srgbClr val="000080"/>
                </a:solidFill>
                <a:latin typeface="Consolas" panose="020B0609020204030204" pitchFamily="49" charset="0"/>
              </a:rPr>
              <a:t>for</a:t>
            </a:r>
            <a:r>
              <a:rPr lang="nl-BE" altLang="nl-BE" sz="2000" b="1" dirty="0">
                <a:solidFill>
                  <a:srgbClr val="000080"/>
                </a:solidFill>
                <a:latin typeface="Consolas" panose="020B0609020204030204" pitchFamily="49" charset="0"/>
              </a:rPr>
              <a:t> </a:t>
            </a:r>
            <a:r>
              <a:rPr lang="nl-BE" altLang="nl-BE" sz="2000" dirty="0">
                <a:solidFill>
                  <a:srgbClr val="000000"/>
                </a:solidFill>
                <a:latin typeface="Consolas" panose="020B0609020204030204" pitchFamily="49" charset="0"/>
              </a:rPr>
              <a:t>y </a:t>
            </a:r>
            <a:r>
              <a:rPr lang="nl-BE" altLang="nl-BE" sz="2000" b="1" dirty="0">
                <a:solidFill>
                  <a:srgbClr val="000080"/>
                </a:solidFill>
                <a:latin typeface="Consolas" panose="020B0609020204030204" pitchFamily="49" charset="0"/>
              </a:rPr>
              <a:t>in </a:t>
            </a:r>
            <a:r>
              <a:rPr lang="nl-BE" altLang="nl-BE" sz="2000" dirty="0">
                <a:solidFill>
                  <a:srgbClr val="000080"/>
                </a:solidFill>
                <a:latin typeface="Consolas" panose="020B0609020204030204" pitchFamily="49" charset="0"/>
              </a:rPr>
              <a:t>range</a:t>
            </a:r>
            <a:r>
              <a:rPr lang="nl-BE" altLang="nl-BE" sz="2000" dirty="0">
                <a:solidFill>
                  <a:srgbClr val="000000"/>
                </a:solidFill>
                <a:latin typeface="Consolas" panose="020B0609020204030204" pitchFamily="49" charset="0"/>
              </a:rPr>
              <a:t>(</a:t>
            </a:r>
            <a:r>
              <a:rPr lang="nl-BE" altLang="nl-BE" sz="2000" dirty="0">
                <a:solidFill>
                  <a:srgbClr val="0000FF"/>
                </a:solidFill>
                <a:latin typeface="Consolas" panose="020B0609020204030204" pitchFamily="49" charset="0"/>
              </a:rPr>
              <a:t>10</a:t>
            </a:r>
            <a:r>
              <a:rPr lang="nl-BE" altLang="nl-BE" sz="2000" dirty="0">
                <a:solidFill>
                  <a:srgbClr val="000000"/>
                </a:solidFill>
                <a:latin typeface="Consolas" panose="020B0609020204030204" pitchFamily="49" charset="0"/>
              </a:rPr>
              <a:t>, </a:t>
            </a:r>
            <a:r>
              <a:rPr lang="nl-BE" altLang="nl-BE" sz="2000" dirty="0">
                <a:solidFill>
                  <a:srgbClr val="0000FF"/>
                </a:solidFill>
                <a:latin typeface="Consolas" panose="020B0609020204030204" pitchFamily="49" charset="0"/>
              </a:rPr>
              <a:t>50</a:t>
            </a:r>
            <a:r>
              <a:rPr lang="nl-BE" altLang="nl-BE" sz="2000" dirty="0">
                <a:solidFill>
                  <a:srgbClr val="000000"/>
                </a:solidFill>
                <a:latin typeface="Consolas" panose="020B0609020204030204" pitchFamily="49" charset="0"/>
              </a:rPr>
              <a:t>, x):</a:t>
            </a:r>
            <a:br>
              <a:rPr lang="nl-BE" altLang="nl-BE" sz="2000" dirty="0">
                <a:solidFill>
                  <a:srgbClr val="000000"/>
                </a:solidFill>
                <a:latin typeface="Consolas" panose="020B0609020204030204" pitchFamily="49" charset="0"/>
              </a:rPr>
            </a:br>
            <a:r>
              <a:rPr lang="nl-BE" altLang="nl-BE" sz="2000" dirty="0">
                <a:solidFill>
                  <a:srgbClr val="000000"/>
                </a:solidFill>
                <a:latin typeface="Consolas" panose="020B0609020204030204" pitchFamily="49" charset="0"/>
              </a:rPr>
              <a:t>        </a:t>
            </a:r>
            <a:r>
              <a:rPr lang="nl-BE" altLang="nl-BE" sz="2000" dirty="0">
                <a:solidFill>
                  <a:srgbClr val="000080"/>
                </a:solidFill>
                <a:latin typeface="Consolas" panose="020B0609020204030204" pitchFamily="49" charset="0"/>
              </a:rPr>
              <a:t>print</a:t>
            </a:r>
            <a:r>
              <a:rPr lang="nl-BE" altLang="nl-BE" sz="2000" dirty="0">
                <a:solidFill>
                  <a:srgbClr val="000000"/>
                </a:solidFill>
                <a:latin typeface="Consolas" panose="020B0609020204030204" pitchFamily="49" charset="0"/>
              </a:rPr>
              <a:t>(x, y)</a:t>
            </a:r>
            <a:endParaRPr lang="nl-BE" altLang="nl-BE" sz="2000" dirty="0">
              <a:latin typeface="Arial" panose="020B0604020202020204" pitchFamily="34" charset="0"/>
            </a:endParaRPr>
          </a:p>
          <a:p>
            <a:pPr marL="0" indent="0">
              <a:buNone/>
            </a:pPr>
            <a:endParaRPr lang="nl-BE" sz="1800" b="1" dirty="0">
              <a:solidFill>
                <a:srgbClr val="000080"/>
              </a:solidFill>
              <a:latin typeface="Courier New" panose="02070309020205020404" pitchFamily="49" charset="0"/>
              <a:cs typeface="Courier New" panose="02070309020205020404" pitchFamily="49" charset="0"/>
            </a:endParaRPr>
          </a:p>
        </p:txBody>
      </p:sp>
      <p:sp>
        <p:nvSpPr>
          <p:cNvPr id="5" name="Tijdelijke aanduiding voor inhoud 4"/>
          <p:cNvSpPr>
            <a:spLocks noGrp="1"/>
          </p:cNvSpPr>
          <p:nvPr>
            <p:ph sz="half" idx="2"/>
          </p:nvPr>
        </p:nvSpPr>
        <p:spPr>
          <a:xfrm>
            <a:off x="652909" y="1605801"/>
            <a:ext cx="4994799" cy="951344"/>
          </a:xfrm>
          <a:ln>
            <a:noFill/>
          </a:ln>
        </p:spPr>
        <p:txBody>
          <a:bodyPr>
            <a:noAutofit/>
          </a:bodyPr>
          <a:lstStyle/>
          <a:p>
            <a:pPr marL="0" indent="0">
              <a:buNone/>
            </a:pPr>
            <a:r>
              <a:rPr lang="nl-BE" altLang="nl-BE" sz="2000" b="1" dirty="0" err="1">
                <a:solidFill>
                  <a:srgbClr val="000080"/>
                </a:solidFill>
                <a:latin typeface="Consolas" panose="020B0609020204030204" pitchFamily="49" charset="0"/>
                <a:cs typeface="Courier New" panose="02070309020205020404" pitchFamily="49" charset="0"/>
              </a:rPr>
              <a:t>for</a:t>
            </a:r>
            <a:r>
              <a:rPr lang="nl-BE" altLang="nl-BE" sz="2000" dirty="0">
                <a:solidFill>
                  <a:srgbClr val="000080"/>
                </a:solidFill>
                <a:latin typeface="Consolas" panose="020B0609020204030204" pitchFamily="49" charset="0"/>
                <a:cs typeface="Courier New" panose="02070309020205020404" pitchFamily="49" charset="0"/>
              </a:rPr>
              <a:t> </a:t>
            </a:r>
            <a:r>
              <a:rPr lang="nl-BE" altLang="nl-BE" sz="2000" dirty="0">
                <a:solidFill>
                  <a:srgbClr val="000000"/>
                </a:solidFill>
                <a:latin typeface="Consolas" panose="020B0609020204030204" pitchFamily="49" charset="0"/>
                <a:cs typeface="Courier New" panose="02070309020205020404" pitchFamily="49" charset="0"/>
              </a:rPr>
              <a:t>x </a:t>
            </a:r>
            <a:r>
              <a:rPr lang="nl-BE" altLang="nl-BE" sz="2000" b="1" dirty="0">
                <a:solidFill>
                  <a:srgbClr val="000080"/>
                </a:solidFill>
                <a:latin typeface="Consolas" panose="020B0609020204030204" pitchFamily="49" charset="0"/>
                <a:cs typeface="Courier New" panose="02070309020205020404" pitchFamily="49" charset="0"/>
              </a:rPr>
              <a:t>in</a:t>
            </a:r>
            <a:r>
              <a:rPr lang="nl-BE" altLang="nl-BE" sz="2000" dirty="0">
                <a:solidFill>
                  <a:srgbClr val="000080"/>
                </a:solidFill>
                <a:latin typeface="Consolas" panose="020B0609020204030204" pitchFamily="49" charset="0"/>
                <a:cs typeface="Courier New" panose="02070309020205020404" pitchFamily="49" charset="0"/>
              </a:rPr>
              <a:t> range</a:t>
            </a:r>
            <a:r>
              <a:rPr lang="nl-BE" altLang="nl-BE" sz="2000" dirty="0">
                <a:solidFill>
                  <a:srgbClr val="000000"/>
                </a:solidFill>
                <a:latin typeface="Consolas" panose="020B0609020204030204" pitchFamily="49" charset="0"/>
                <a:cs typeface="Courier New" panose="02070309020205020404" pitchFamily="49" charset="0"/>
              </a:rPr>
              <a:t>(</a:t>
            </a:r>
            <a:r>
              <a:rPr lang="nl-BE" altLang="nl-BE" sz="2000" dirty="0">
                <a:solidFill>
                  <a:srgbClr val="0000FF"/>
                </a:solidFill>
                <a:latin typeface="Consolas" panose="020B0609020204030204" pitchFamily="49" charset="0"/>
                <a:cs typeface="Courier New" panose="02070309020205020404" pitchFamily="49" charset="0"/>
              </a:rPr>
              <a:t>3</a:t>
            </a:r>
            <a:r>
              <a:rPr lang="nl-BE" altLang="nl-BE" sz="2000" dirty="0">
                <a:solidFill>
                  <a:srgbClr val="000000"/>
                </a:solidFill>
                <a:latin typeface="Consolas" panose="020B0609020204030204" pitchFamily="49" charset="0"/>
                <a:cs typeface="Courier New" panose="02070309020205020404" pitchFamily="49" charset="0"/>
              </a:rPr>
              <a:t>, </a:t>
            </a:r>
            <a:r>
              <a:rPr lang="nl-BE" altLang="nl-BE" sz="2000" dirty="0">
                <a:solidFill>
                  <a:srgbClr val="0000FF"/>
                </a:solidFill>
                <a:latin typeface="Consolas" panose="020B0609020204030204" pitchFamily="49" charset="0"/>
                <a:cs typeface="Courier New" panose="02070309020205020404" pitchFamily="49" charset="0"/>
              </a:rPr>
              <a:t>5</a:t>
            </a:r>
            <a:r>
              <a:rPr lang="nl-BE" altLang="nl-BE" sz="2000" dirty="0">
                <a:solidFill>
                  <a:srgbClr val="000000"/>
                </a:solidFill>
                <a:latin typeface="Consolas" panose="020B0609020204030204" pitchFamily="49" charset="0"/>
                <a:cs typeface="Courier New" panose="02070309020205020404" pitchFamily="49" charset="0"/>
              </a:rPr>
              <a:t>):</a:t>
            </a:r>
            <a:br>
              <a:rPr lang="nl-BE" altLang="nl-BE" sz="2000" dirty="0">
                <a:solidFill>
                  <a:srgbClr val="000000"/>
                </a:solidFill>
                <a:latin typeface="Consolas" panose="020B0609020204030204" pitchFamily="49" charset="0"/>
                <a:cs typeface="Courier New" panose="02070309020205020404" pitchFamily="49" charset="0"/>
              </a:rPr>
            </a:br>
            <a:r>
              <a:rPr lang="nl-BE" altLang="nl-BE" sz="2000" dirty="0">
                <a:solidFill>
                  <a:srgbClr val="000000"/>
                </a:solidFill>
                <a:latin typeface="Consolas" panose="020B0609020204030204" pitchFamily="49" charset="0"/>
                <a:cs typeface="Courier New" panose="02070309020205020404" pitchFamily="49" charset="0"/>
              </a:rPr>
              <a:t>    </a:t>
            </a:r>
            <a:r>
              <a:rPr lang="nl-BE" altLang="nl-BE" sz="2000" b="1" dirty="0" err="1">
                <a:solidFill>
                  <a:srgbClr val="000080"/>
                </a:solidFill>
                <a:latin typeface="Consolas" panose="020B0609020204030204" pitchFamily="49" charset="0"/>
                <a:cs typeface="Courier New" panose="02070309020205020404" pitchFamily="49" charset="0"/>
              </a:rPr>
              <a:t>for</a:t>
            </a:r>
            <a:r>
              <a:rPr lang="nl-BE" altLang="nl-BE" sz="2000" dirty="0">
                <a:solidFill>
                  <a:srgbClr val="000080"/>
                </a:solidFill>
                <a:latin typeface="Consolas" panose="020B0609020204030204" pitchFamily="49" charset="0"/>
                <a:cs typeface="Courier New" panose="02070309020205020404" pitchFamily="49" charset="0"/>
              </a:rPr>
              <a:t> </a:t>
            </a:r>
            <a:r>
              <a:rPr lang="nl-BE" altLang="nl-BE" sz="2000" dirty="0">
                <a:solidFill>
                  <a:srgbClr val="000000"/>
                </a:solidFill>
                <a:latin typeface="Consolas" panose="020B0609020204030204" pitchFamily="49" charset="0"/>
                <a:cs typeface="Courier New" panose="02070309020205020404" pitchFamily="49" charset="0"/>
              </a:rPr>
              <a:t>y </a:t>
            </a:r>
            <a:r>
              <a:rPr lang="nl-BE" altLang="nl-BE" sz="2000" b="1" dirty="0">
                <a:solidFill>
                  <a:srgbClr val="000080"/>
                </a:solidFill>
                <a:latin typeface="Consolas" panose="020B0609020204030204" pitchFamily="49" charset="0"/>
                <a:cs typeface="Courier New" panose="02070309020205020404" pitchFamily="49" charset="0"/>
              </a:rPr>
              <a:t>in</a:t>
            </a:r>
            <a:r>
              <a:rPr lang="nl-BE" altLang="nl-BE" sz="2000" dirty="0">
                <a:solidFill>
                  <a:srgbClr val="000080"/>
                </a:solidFill>
                <a:latin typeface="Consolas" panose="020B0609020204030204" pitchFamily="49" charset="0"/>
                <a:cs typeface="Courier New" panose="02070309020205020404" pitchFamily="49" charset="0"/>
              </a:rPr>
              <a:t> range</a:t>
            </a:r>
            <a:r>
              <a:rPr lang="nl-BE" altLang="nl-BE" sz="2000" dirty="0">
                <a:solidFill>
                  <a:srgbClr val="000000"/>
                </a:solidFill>
                <a:latin typeface="Consolas" panose="020B0609020204030204" pitchFamily="49" charset="0"/>
                <a:cs typeface="Courier New" panose="02070309020205020404" pitchFamily="49" charset="0"/>
              </a:rPr>
              <a:t>(x, </a:t>
            </a:r>
            <a:r>
              <a:rPr lang="nl-BE" altLang="nl-BE" sz="2000" dirty="0">
                <a:solidFill>
                  <a:srgbClr val="0000FF"/>
                </a:solidFill>
                <a:latin typeface="Consolas" panose="020B0609020204030204" pitchFamily="49" charset="0"/>
                <a:cs typeface="Courier New" panose="02070309020205020404" pitchFamily="49" charset="0"/>
              </a:rPr>
              <a:t>50</a:t>
            </a:r>
            <a:r>
              <a:rPr lang="nl-BE" altLang="nl-BE" sz="2000" dirty="0">
                <a:solidFill>
                  <a:srgbClr val="000000"/>
                </a:solidFill>
                <a:latin typeface="Consolas" panose="020B0609020204030204" pitchFamily="49" charset="0"/>
                <a:cs typeface="Courier New" panose="02070309020205020404" pitchFamily="49" charset="0"/>
              </a:rPr>
              <a:t>, </a:t>
            </a:r>
            <a:r>
              <a:rPr lang="nl-BE" altLang="nl-BE" sz="2000" dirty="0">
                <a:solidFill>
                  <a:srgbClr val="0000FF"/>
                </a:solidFill>
                <a:latin typeface="Consolas" panose="020B0609020204030204" pitchFamily="49" charset="0"/>
                <a:cs typeface="Courier New" panose="02070309020205020404" pitchFamily="49" charset="0"/>
              </a:rPr>
              <a:t>15</a:t>
            </a:r>
            <a:r>
              <a:rPr lang="nl-BE" altLang="nl-BE" sz="2000" dirty="0">
                <a:solidFill>
                  <a:srgbClr val="000000"/>
                </a:solidFill>
                <a:latin typeface="Consolas" panose="020B0609020204030204" pitchFamily="49" charset="0"/>
                <a:cs typeface="Courier New" panose="02070309020205020404" pitchFamily="49" charset="0"/>
              </a:rPr>
              <a:t>):</a:t>
            </a:r>
            <a:br>
              <a:rPr lang="nl-BE" altLang="nl-BE" sz="2000" dirty="0">
                <a:solidFill>
                  <a:srgbClr val="000000"/>
                </a:solidFill>
                <a:latin typeface="Consolas" panose="020B0609020204030204" pitchFamily="49" charset="0"/>
                <a:cs typeface="Courier New" panose="02070309020205020404" pitchFamily="49" charset="0"/>
              </a:rPr>
            </a:br>
            <a:r>
              <a:rPr lang="nl-BE" altLang="nl-BE" sz="2000" dirty="0">
                <a:solidFill>
                  <a:srgbClr val="000000"/>
                </a:solidFill>
                <a:latin typeface="Consolas" panose="020B0609020204030204" pitchFamily="49" charset="0"/>
                <a:cs typeface="Courier New" panose="02070309020205020404" pitchFamily="49" charset="0"/>
              </a:rPr>
              <a:t>        </a:t>
            </a:r>
            <a:r>
              <a:rPr lang="nl-BE" altLang="nl-BE" sz="2000" dirty="0">
                <a:solidFill>
                  <a:srgbClr val="000080"/>
                </a:solidFill>
                <a:latin typeface="Consolas" panose="020B0609020204030204" pitchFamily="49" charset="0"/>
                <a:cs typeface="Courier New" panose="02070309020205020404" pitchFamily="49" charset="0"/>
              </a:rPr>
              <a:t>print</a:t>
            </a:r>
            <a:r>
              <a:rPr lang="nl-BE" altLang="nl-BE" sz="2000" dirty="0">
                <a:solidFill>
                  <a:srgbClr val="000000"/>
                </a:solidFill>
                <a:latin typeface="Consolas" panose="020B0609020204030204" pitchFamily="49" charset="0"/>
                <a:cs typeface="Courier New" panose="02070309020205020404" pitchFamily="49" charset="0"/>
              </a:rPr>
              <a:t>(x, y)</a:t>
            </a:r>
            <a:endParaRPr lang="nl-BE" sz="2000" dirty="0">
              <a:latin typeface="Consolas" panose="020B0609020204030204" pitchFamily="49" charset="0"/>
            </a:endParaRP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18</a:t>
            </a:fld>
            <a:endParaRPr lang="nl-BE" dirty="0"/>
          </a:p>
        </p:txBody>
      </p:sp>
      <p:sp>
        <p:nvSpPr>
          <p:cNvPr id="8" name="Tijdelijke aanduiding voor inhoud 4"/>
          <p:cNvSpPr txBox="1">
            <a:spLocks/>
          </p:cNvSpPr>
          <p:nvPr/>
        </p:nvSpPr>
        <p:spPr>
          <a:xfrm>
            <a:off x="4453128" y="2557145"/>
            <a:ext cx="2971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4584B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FDE57"/>
              </a:buClr>
              <a:buFont typeface="Arial" panose="020B0604020202020204" pitchFamily="34" charset="0"/>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646464"/>
              </a:buClr>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l-BE"/>
          </a:p>
        </p:txBody>
      </p:sp>
      <p:pic>
        <p:nvPicPr>
          <p:cNvPr id="9" name="Afbeelding 8"/>
          <p:cNvPicPr>
            <a:picLocks noChangeAspect="1"/>
          </p:cNvPicPr>
          <p:nvPr/>
        </p:nvPicPr>
        <p:blipFill rotWithShape="1">
          <a:blip r:embed="rId6"/>
          <a:srcRect t="2926"/>
          <a:stretch/>
        </p:blipFill>
        <p:spPr>
          <a:xfrm>
            <a:off x="1982109" y="2764221"/>
            <a:ext cx="1080000" cy="2792811"/>
          </a:xfrm>
          <a:prstGeom prst="rect">
            <a:avLst/>
          </a:prstGeom>
          <a:ln>
            <a:solidFill>
              <a:srgbClr val="FFDE57"/>
            </a:solidFill>
          </a:ln>
        </p:spPr>
      </p:pic>
      <p:pic>
        <p:nvPicPr>
          <p:cNvPr id="11" name="Afbeelding 10"/>
          <p:cNvPicPr>
            <a:picLocks noChangeAspect="1"/>
          </p:cNvPicPr>
          <p:nvPr/>
        </p:nvPicPr>
        <p:blipFill>
          <a:blip r:embed="rId7"/>
          <a:stretch>
            <a:fillRect/>
          </a:stretch>
        </p:blipFill>
        <p:spPr>
          <a:xfrm>
            <a:off x="10832592" y="1543042"/>
            <a:ext cx="695325" cy="4895850"/>
          </a:xfrm>
          <a:prstGeom prst="rect">
            <a:avLst/>
          </a:prstGeom>
          <a:ln>
            <a:solidFill>
              <a:srgbClr val="FFDE57"/>
            </a:solidFill>
          </a:ln>
        </p:spPr>
      </p:pic>
      <p:sp>
        <p:nvSpPr>
          <p:cNvPr id="12" name="Rectangle 1"/>
          <p:cNvSpPr>
            <a:spLocks noChangeArrowheads="1"/>
          </p:cNvSpPr>
          <p:nvPr/>
        </p:nvSpPr>
        <p:spPr bwMode="auto">
          <a:xfrm>
            <a:off x="1011745" y="4372056"/>
            <a:ext cx="184731" cy="14773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nl-BE" altLang="nl-BE"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nl-BE" altLang="nl-BE"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nl-BE" altLang="nl-BE"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nl-BE" altLang="nl-BE" b="1"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endParaRPr kumimoji="0" lang="nl-BE" altLang="nl-BE" b="1" i="0" u="none" strike="noStrike" cap="none" normalizeH="0" baseline="0" dirty="0">
              <a:ln>
                <a:noFill/>
              </a:ln>
              <a:solidFill>
                <a:schemeClr val="tx1"/>
              </a:solidFill>
              <a:effectLst/>
              <a:latin typeface="Arial" panose="020B0604020202020204" pitchFamily="34" charset="0"/>
            </a:endParaRPr>
          </a:p>
        </p:txBody>
      </p:sp>
      <p:pic>
        <p:nvPicPr>
          <p:cNvPr id="14" name="Audio 13">
            <a:hlinkClick r:id="" action="ppaction://media"/>
            <a:extLst>
              <a:ext uri="{FF2B5EF4-FFF2-40B4-BE49-F238E27FC236}">
                <a16:creationId xmlns:a16="http://schemas.microsoft.com/office/drawing/2014/main" id="{DD3591D7-780B-4A1B-947E-9ACC190FC2A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4136785010"/>
      </p:ext>
    </p:extLst>
  </p:cSld>
  <p:clrMapOvr>
    <a:masterClrMapping/>
  </p:clrMapOvr>
  <mc:AlternateContent xmlns:mc="http://schemas.openxmlformats.org/markup-compatibility/2006" xmlns:p14="http://schemas.microsoft.com/office/powerpoint/2010/main">
    <mc:Choice Requires="p14">
      <p:transition spd="slow" p14:dur="2000" advTm="71501"/>
    </mc:Choice>
    <mc:Fallback xmlns="">
      <p:transition spd="slow" advTm="71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4"/>
                </p:tgtEl>
              </p:cMediaNode>
            </p:audio>
          </p:childTnLst>
        </p:cTn>
      </p:par>
    </p:tnLst>
    <p:bldLst>
      <p:bldP spid="3" grpId="0" build="p"/>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a:extLst>
              <a:ext uri="{FF2B5EF4-FFF2-40B4-BE49-F238E27FC236}">
                <a16:creationId xmlns:a16="http://schemas.microsoft.com/office/drawing/2014/main" id="{5A6B75F1-3785-4D71-95EC-5A956ABD3D16}"/>
              </a:ext>
            </a:extLst>
          </p:cNvPr>
          <p:cNvSpPr>
            <a:spLocks noChangeArrowheads="1"/>
          </p:cNvSpPr>
          <p:nvPr/>
        </p:nvSpPr>
        <p:spPr bwMode="auto">
          <a:xfrm>
            <a:off x="644397" y="4004674"/>
            <a:ext cx="11399274" cy="19389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nl-BE" altLang="nl-BE" sz="2400" b="1" i="0" u="none" strike="noStrike" cap="none" normalizeH="0" baseline="0" dirty="0" err="1">
                <a:ln>
                  <a:noFill/>
                </a:ln>
                <a:solidFill>
                  <a:srgbClr val="000080"/>
                </a:solidFill>
                <a:effectLst/>
                <a:latin typeface="Consolas" panose="020B0609020204030204" pitchFamily="49" charset="0"/>
              </a:rPr>
              <a:t>for</a:t>
            </a:r>
            <a:r>
              <a:rPr kumimoji="0" lang="nl-BE" altLang="nl-BE" sz="2400" b="1" i="0" u="none" strike="noStrike" cap="none" normalizeH="0" baseline="0" dirty="0">
                <a:ln>
                  <a:noFill/>
                </a:ln>
                <a:solidFill>
                  <a:srgbClr val="000080"/>
                </a:solidFill>
                <a:effectLst/>
                <a:latin typeface="Consolas" panose="020B0609020204030204" pitchFamily="49" charset="0"/>
              </a:rPr>
              <a:t> </a:t>
            </a:r>
            <a:r>
              <a:rPr kumimoji="0" lang="nl-BE" altLang="nl-BE" sz="2400" b="0" i="0" u="none" strike="noStrike" cap="none" normalizeH="0" baseline="0" dirty="0">
                <a:ln>
                  <a:noFill/>
                </a:ln>
                <a:solidFill>
                  <a:srgbClr val="000000"/>
                </a:solidFill>
                <a:effectLst/>
                <a:latin typeface="Consolas" panose="020B0609020204030204" pitchFamily="49" charset="0"/>
              </a:rPr>
              <a:t>i </a:t>
            </a:r>
            <a:r>
              <a:rPr kumimoji="0" lang="nl-BE" altLang="nl-BE" sz="2400" b="1" i="0" u="none" strike="noStrike" cap="none" normalizeH="0" baseline="0" dirty="0">
                <a:ln>
                  <a:noFill/>
                </a:ln>
                <a:solidFill>
                  <a:srgbClr val="000080"/>
                </a:solidFill>
                <a:effectLst/>
                <a:latin typeface="Consolas" panose="020B0609020204030204" pitchFamily="49" charset="0"/>
              </a:rPr>
              <a:t>in </a:t>
            </a:r>
            <a:r>
              <a:rPr kumimoji="0" lang="nl-BE" altLang="nl-BE" sz="2400" b="0" i="0" u="none" strike="noStrike" cap="none" normalizeH="0" baseline="0" dirty="0">
                <a:ln>
                  <a:noFill/>
                </a:ln>
                <a:solidFill>
                  <a:srgbClr val="000080"/>
                </a:solidFill>
                <a:effectLst/>
                <a:latin typeface="Consolas" panose="020B0609020204030204" pitchFamily="49" charset="0"/>
              </a:rPr>
              <a:t>range</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1</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a:ln>
                  <a:noFill/>
                </a:ln>
                <a:solidFill>
                  <a:srgbClr val="0000FF"/>
                </a:solidFill>
                <a:effectLst/>
                <a:latin typeface="Consolas" panose="020B0609020204030204" pitchFamily="49" charset="0"/>
              </a:rPr>
              <a:t>8</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(i, </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1" i="0" u="none" strike="noStrike" cap="none" normalizeH="0" baseline="0" dirty="0">
                <a:ln>
                  <a:noFill/>
                </a:ln>
                <a:solidFill>
                  <a:srgbClr val="000080"/>
                </a:solidFill>
                <a:effectLst/>
                <a:latin typeface="Consolas" panose="020B0609020204030204" pitchFamily="49" charset="0"/>
              </a:rPr>
              <a:t>\t</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a:ln>
                  <a:noFill/>
                </a:ln>
                <a:solidFill>
                  <a:srgbClr val="660099"/>
                </a:solidFill>
                <a:effectLst/>
                <a:latin typeface="Consolas" panose="020B0609020204030204" pitchFamily="49" charset="0"/>
              </a:rPr>
              <a:t>end</a:t>
            </a:r>
            <a:r>
              <a:rPr kumimoji="0" lang="nl-BE" altLang="nl-BE" sz="2000" b="0" i="0" u="none" strike="noStrike" cap="none" normalizeH="0" baseline="0" dirty="0">
                <a:ln>
                  <a:noFill/>
                </a:ln>
                <a:solidFill>
                  <a:srgbClr val="000000"/>
                </a:solidFill>
                <a:effectLst/>
                <a:latin typeface="Consolas" panose="020B0609020204030204" pitchFamily="49" charset="0"/>
              </a:rPr>
              <a:t>=</a:t>
            </a:r>
            <a:r>
              <a:rPr kumimoji="0" lang="nl-BE" altLang="nl-BE" sz="2000" b="1" i="0" u="none" strike="noStrike" cap="none" normalizeH="0" baseline="0" dirty="0">
                <a:ln>
                  <a:noFill/>
                </a:ln>
                <a:solidFill>
                  <a:srgbClr val="008080"/>
                </a:solidFill>
                <a:effectLst/>
                <a:latin typeface="Consolas" panose="020B0609020204030204" pitchFamily="49" charset="0"/>
              </a:rPr>
              <a:t>''</a:t>
            </a:r>
            <a:r>
              <a:rPr kumimoji="0" lang="nl-BE" altLang="nl-BE" sz="2000" b="0" i="0" u="none" strike="noStrike" cap="none" normalizeH="0" baseline="0" dirty="0">
                <a:ln>
                  <a:noFill/>
                </a:ln>
                <a:solidFill>
                  <a:srgbClr val="000000"/>
                </a:solidFill>
                <a:effectLst/>
                <a:latin typeface="Consolas" panose="020B0609020204030204" pitchFamily="49" charset="0"/>
              </a:rPr>
              <a:t>)      </a:t>
            </a:r>
            <a:r>
              <a:rPr kumimoji="0" lang="nl-BE" altLang="nl-BE" sz="2000" b="0" i="1" u="none" strike="noStrike" cap="none" normalizeH="0" baseline="0" dirty="0">
                <a:ln>
                  <a:noFill/>
                </a:ln>
                <a:solidFill>
                  <a:srgbClr val="808080"/>
                </a:solidFill>
                <a:effectLst/>
                <a:latin typeface="Consolas" panose="020B0609020204030204" pitchFamily="49" charset="0"/>
              </a:rPr>
              <a:t># print i + TAB and </a:t>
            </a:r>
            <a:r>
              <a:rPr kumimoji="0" lang="nl-BE" altLang="nl-BE" sz="2000" b="0" i="1" u="none" strike="noStrike" cap="none" normalizeH="0" baseline="0" dirty="0" err="1">
                <a:ln>
                  <a:noFill/>
                </a:ln>
                <a:solidFill>
                  <a:srgbClr val="808080"/>
                </a:solidFill>
                <a:effectLst/>
                <a:latin typeface="Consolas" panose="020B0609020204030204" pitchFamily="49" charset="0"/>
              </a:rPr>
              <a:t>don't</a:t>
            </a:r>
            <a:r>
              <a:rPr kumimoji="0" lang="nl-BE" altLang="nl-BE" sz="2000" b="0" i="1" u="none" strike="noStrike" cap="none" normalizeH="0" baseline="0" dirty="0">
                <a:ln>
                  <a:noFill/>
                </a:ln>
                <a:solidFill>
                  <a:srgbClr val="808080"/>
                </a:solidFill>
                <a:effectLst/>
                <a:latin typeface="Consolas" panose="020B0609020204030204" pitchFamily="49" charset="0"/>
              </a:rPr>
              <a:t> go </a:t>
            </a:r>
            <a:r>
              <a:rPr kumimoji="0" lang="nl-BE" altLang="nl-BE" sz="2000" b="0" i="1" u="none" strike="noStrike" cap="none" normalizeH="0" baseline="0" dirty="0" err="1">
                <a:ln>
                  <a:noFill/>
                </a:ln>
                <a:solidFill>
                  <a:srgbClr val="808080"/>
                </a:solidFill>
                <a:effectLst/>
                <a:latin typeface="Consolas" panose="020B0609020204030204" pitchFamily="49" charset="0"/>
              </a:rPr>
              <a:t>to</a:t>
            </a:r>
            <a:r>
              <a:rPr kumimoji="0" lang="nl-BE" altLang="nl-BE" sz="2000" b="0" i="1" u="none" strike="noStrike" cap="none" normalizeH="0" baseline="0" dirty="0">
                <a:ln>
                  <a:noFill/>
                </a:ln>
                <a:solidFill>
                  <a:srgbClr val="808080"/>
                </a:solidFill>
                <a:effectLst/>
                <a:latin typeface="Consolas" panose="020B0609020204030204" pitchFamily="49" charset="0"/>
              </a:rPr>
              <a:t> a new line</a:t>
            </a:r>
            <a:br>
              <a:rPr kumimoji="0" lang="nl-BE" altLang="nl-BE" sz="2400" b="0" i="1" u="none" strike="noStrike" cap="none" normalizeH="0" baseline="0" dirty="0">
                <a:ln>
                  <a:noFill/>
                </a:ln>
                <a:solidFill>
                  <a:srgbClr val="808080"/>
                </a:solidFill>
                <a:effectLst/>
                <a:latin typeface="Consolas" panose="020B0609020204030204" pitchFamily="49" charset="0"/>
              </a:rPr>
            </a:br>
            <a:r>
              <a:rPr kumimoji="0" lang="nl-BE" altLang="nl-BE" sz="2400" b="0" i="1" u="none" strike="noStrike" cap="none" normalizeH="0" baseline="0" dirty="0">
                <a:ln>
                  <a:noFill/>
                </a:ln>
                <a:solidFill>
                  <a:srgbClr val="808080"/>
                </a:solidFill>
                <a:effectLst/>
                <a:latin typeface="Consolas" panose="020B0609020204030204" pitchFamily="49" charset="0"/>
              </a:rPr>
              <a:t>    </a:t>
            </a:r>
            <a:r>
              <a:rPr kumimoji="0" lang="nl-BE" altLang="nl-BE" sz="2400" b="1" i="0" u="none" strike="noStrike" cap="none" normalizeH="0" baseline="0" dirty="0" err="1">
                <a:ln>
                  <a:noFill/>
                </a:ln>
                <a:solidFill>
                  <a:srgbClr val="000080"/>
                </a:solidFill>
                <a:effectLst/>
                <a:latin typeface="Consolas" panose="020B0609020204030204" pitchFamily="49" charset="0"/>
              </a:rPr>
              <a:t>for</a:t>
            </a:r>
            <a:r>
              <a:rPr kumimoji="0" lang="nl-BE" altLang="nl-BE" sz="2400" b="1" i="0" u="none" strike="noStrike" cap="none" normalizeH="0" baseline="0" dirty="0">
                <a:ln>
                  <a:noFill/>
                </a:ln>
                <a:solidFill>
                  <a:srgbClr val="000080"/>
                </a:solidFill>
                <a:effectLst/>
                <a:latin typeface="Consolas" panose="020B0609020204030204" pitchFamily="49" charset="0"/>
              </a:rPr>
              <a:t> </a:t>
            </a:r>
            <a:r>
              <a:rPr kumimoji="0" lang="nl-BE" altLang="nl-BE" sz="2400" b="0" i="0" u="none" strike="noStrike" cap="none" normalizeH="0" baseline="0" dirty="0">
                <a:ln>
                  <a:noFill/>
                </a:ln>
                <a:solidFill>
                  <a:srgbClr val="000000"/>
                </a:solidFill>
                <a:effectLst/>
                <a:latin typeface="Consolas" panose="020B0609020204030204" pitchFamily="49" charset="0"/>
              </a:rPr>
              <a:t>j </a:t>
            </a:r>
            <a:r>
              <a:rPr kumimoji="0" lang="nl-BE" altLang="nl-BE" sz="2400" b="1" i="0" u="none" strike="noStrike" cap="none" normalizeH="0" baseline="0" dirty="0">
                <a:ln>
                  <a:noFill/>
                </a:ln>
                <a:solidFill>
                  <a:srgbClr val="000080"/>
                </a:solidFill>
                <a:effectLst/>
                <a:latin typeface="Consolas" panose="020B0609020204030204" pitchFamily="49" charset="0"/>
              </a:rPr>
              <a:t>in </a:t>
            </a:r>
            <a:r>
              <a:rPr kumimoji="0" lang="nl-BE" altLang="nl-BE" sz="2400" b="0" i="0" u="none" strike="noStrike" cap="none" normalizeH="0" baseline="0" dirty="0">
                <a:ln>
                  <a:noFill/>
                </a:ln>
                <a:solidFill>
                  <a:srgbClr val="000080"/>
                </a:solidFill>
                <a:effectLst/>
                <a:latin typeface="Consolas" panose="020B0609020204030204" pitchFamily="49" charset="0"/>
              </a:rPr>
              <a:t>range</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a:ln>
                  <a:noFill/>
                </a:ln>
                <a:solidFill>
                  <a:srgbClr val="0000FF"/>
                </a:solidFill>
                <a:effectLst/>
                <a:latin typeface="Consolas" panose="020B0609020204030204" pitchFamily="49" charset="0"/>
              </a:rPr>
              <a:t>1</a:t>
            </a:r>
            <a:r>
              <a:rPr kumimoji="0" lang="nl-BE" altLang="nl-BE" sz="2400" b="0" i="0" u="none" strike="noStrike" cap="none" normalizeH="0" baseline="0" dirty="0">
                <a:ln>
                  <a:noFill/>
                </a:ln>
                <a:solidFill>
                  <a:srgbClr val="000000"/>
                </a:solidFill>
                <a:effectLst/>
                <a:latin typeface="Consolas" panose="020B0609020204030204" pitchFamily="49" charset="0"/>
              </a:rPr>
              <a:t>, i + </a:t>
            </a:r>
            <a:r>
              <a:rPr kumimoji="0" lang="nl-BE" altLang="nl-BE" sz="2400" b="0" i="0" u="none" strike="noStrike" cap="none" normalizeH="0" baseline="0" dirty="0">
                <a:ln>
                  <a:noFill/>
                </a:ln>
                <a:solidFill>
                  <a:srgbClr val="0000FF"/>
                </a:solidFill>
                <a:effectLst/>
                <a:latin typeface="Consolas" panose="020B0609020204030204" pitchFamily="49" charset="0"/>
              </a:rPr>
              <a:t>1</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0" i="0" u="none" strike="noStrike" cap="none" normalizeH="0" baseline="0" dirty="0" err="1">
                <a:ln>
                  <a:noFill/>
                </a:ln>
                <a:solidFill>
                  <a:srgbClr val="000080"/>
                </a:solidFill>
                <a:effectLst/>
                <a:latin typeface="Consolas" panose="020B0609020204030204" pitchFamily="49" charset="0"/>
              </a:rPr>
              <a:t>str</a:t>
            </a:r>
            <a:r>
              <a:rPr kumimoji="0" lang="nl-BE" altLang="nl-BE" sz="2400" b="0" i="0" u="none" strike="noStrike" cap="none" normalizeH="0" baseline="0" dirty="0">
                <a:ln>
                  <a:noFill/>
                </a:ln>
                <a:solidFill>
                  <a:srgbClr val="000000"/>
                </a:solidFill>
                <a:effectLst/>
                <a:latin typeface="Consolas" panose="020B0609020204030204" pitchFamily="49" charset="0"/>
              </a:rPr>
              <a:t>(j), </a:t>
            </a:r>
            <a:r>
              <a:rPr kumimoji="0" lang="nl-BE" altLang="nl-BE" sz="2400" b="0" i="0" u="none" strike="noStrike" cap="none" normalizeH="0" baseline="0">
                <a:ln>
                  <a:noFill/>
                </a:ln>
                <a:solidFill>
                  <a:srgbClr val="660099"/>
                </a:solidFill>
                <a:effectLst/>
                <a:latin typeface="Consolas" panose="020B0609020204030204" pitchFamily="49" charset="0"/>
              </a:rPr>
              <a:t>end</a:t>
            </a:r>
            <a:r>
              <a:rPr kumimoji="0" lang="nl-BE" altLang="nl-BE" sz="2400" b="0" i="0" u="none" strike="noStrike" cap="none" normalizeH="0" baseline="0">
                <a:ln>
                  <a:noFill/>
                </a:ln>
                <a:solidFill>
                  <a:srgbClr val="000000"/>
                </a:solidFill>
                <a:effectLst/>
                <a:latin typeface="Consolas" panose="020B0609020204030204" pitchFamily="49" charset="0"/>
              </a:rPr>
              <a:t>=</a:t>
            </a:r>
            <a:r>
              <a:rPr kumimoji="0" lang="nl-BE" altLang="nl-BE" sz="2400" b="1" i="0" u="none" strike="noStrike" cap="none" normalizeH="0" baseline="0">
                <a:ln>
                  <a:noFill/>
                </a:ln>
                <a:solidFill>
                  <a:srgbClr val="008080"/>
                </a:solidFill>
                <a:effectLst/>
                <a:latin typeface="Consolas" panose="020B0609020204030204" pitchFamily="49" charset="0"/>
              </a:rPr>
              <a:t>''</a:t>
            </a:r>
            <a:r>
              <a:rPr kumimoji="0" lang="nl-BE" altLang="nl-BE" sz="2400" b="0" i="0" u="none" strike="noStrike" cap="none" normalizeH="0" baseline="0">
                <a:ln>
                  <a:noFill/>
                </a:ln>
                <a:solidFill>
                  <a:srgbClr val="000000"/>
                </a:solidFill>
                <a:effectLst/>
                <a:latin typeface="Consolas" panose="020B0609020204030204" pitchFamily="49" charset="0"/>
              </a:rPr>
              <a:t>) </a:t>
            </a:r>
            <a:r>
              <a:rPr lang="nl-BE" altLang="nl-BE" sz="2000" i="1" dirty="0">
                <a:solidFill>
                  <a:srgbClr val="808080"/>
                </a:solidFill>
                <a:latin typeface="Consolas" panose="020B0609020204030204" pitchFamily="49" charset="0"/>
              </a:rPr>
              <a:t># print j and </a:t>
            </a:r>
            <a:r>
              <a:rPr lang="nl-BE" altLang="nl-BE" sz="2000" i="1" dirty="0" err="1">
                <a:solidFill>
                  <a:srgbClr val="808080"/>
                </a:solidFill>
                <a:latin typeface="Consolas" panose="020B0609020204030204" pitchFamily="49" charset="0"/>
              </a:rPr>
              <a:t>don't</a:t>
            </a:r>
            <a:r>
              <a:rPr lang="nl-BE" altLang="nl-BE" sz="2000" i="1" dirty="0">
                <a:solidFill>
                  <a:srgbClr val="808080"/>
                </a:solidFill>
                <a:latin typeface="Consolas" panose="020B0609020204030204" pitchFamily="49" charset="0"/>
              </a:rPr>
              <a:t> go </a:t>
            </a:r>
            <a:r>
              <a:rPr lang="nl-BE" altLang="nl-BE" sz="2000" i="1" dirty="0" err="1">
                <a:solidFill>
                  <a:srgbClr val="808080"/>
                </a:solidFill>
                <a:latin typeface="Consolas" panose="020B0609020204030204" pitchFamily="49" charset="0"/>
              </a:rPr>
              <a:t>to</a:t>
            </a:r>
            <a:r>
              <a:rPr lang="nl-BE" altLang="nl-BE" sz="2000" i="1" dirty="0">
                <a:solidFill>
                  <a:srgbClr val="808080"/>
                </a:solidFill>
                <a:latin typeface="Consolas" panose="020B0609020204030204" pitchFamily="49" charset="0"/>
              </a:rPr>
              <a:t> a new line</a:t>
            </a:r>
            <a:br>
              <a:rPr kumimoji="0" lang="nl-BE" altLang="nl-BE" sz="20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lang="nl-BE" altLang="nl-BE" sz="2000" i="1" dirty="0">
                <a:solidFill>
                  <a:srgbClr val="808080"/>
                </a:solidFill>
                <a:latin typeface="Consolas" panose="020B0609020204030204" pitchFamily="49" charset="0"/>
              </a:rPr>
              <a:t># go </a:t>
            </a:r>
            <a:r>
              <a:rPr lang="nl-BE" altLang="nl-BE" sz="2000" i="1" dirty="0" err="1">
                <a:solidFill>
                  <a:srgbClr val="808080"/>
                </a:solidFill>
                <a:latin typeface="Consolas" panose="020B0609020204030204" pitchFamily="49" charset="0"/>
              </a:rPr>
              <a:t>to</a:t>
            </a:r>
            <a:r>
              <a:rPr lang="nl-BE" altLang="nl-BE" sz="2000" i="1" dirty="0">
                <a:solidFill>
                  <a:srgbClr val="808080"/>
                </a:solidFill>
                <a:latin typeface="Consolas" panose="020B0609020204030204" pitchFamily="49" charset="0"/>
              </a:rPr>
              <a:t> a new line</a:t>
            </a:r>
            <a:r>
              <a:rPr kumimoji="0" lang="nl-BE" altLang="nl-BE" sz="2000" b="0" i="0" u="none" strike="noStrike" cap="none" normalizeH="0" baseline="0" dirty="0">
                <a:ln>
                  <a:noFill/>
                </a:ln>
                <a:solidFill>
                  <a:srgbClr val="000000"/>
                </a:solidFill>
                <a:effectLst/>
                <a:latin typeface="Consolas" panose="020B0609020204030204" pitchFamily="49" charset="0"/>
              </a:rPr>
              <a:t>     </a:t>
            </a:r>
            <a:endParaRPr kumimoji="0" lang="nl-BE" altLang="nl-BE" sz="2400" b="0" i="0" u="none" strike="noStrike" cap="none" normalizeH="0" baseline="0" dirty="0">
              <a:ln>
                <a:noFill/>
              </a:ln>
              <a:solidFill>
                <a:schemeClr val="tx1"/>
              </a:solidFill>
              <a:effectLst/>
              <a:latin typeface="Arial" panose="020B0604020202020204" pitchFamily="34" charset="0"/>
            </a:endParaRPr>
          </a:p>
        </p:txBody>
      </p:sp>
      <p:sp>
        <p:nvSpPr>
          <p:cNvPr id="2" name="Titel 1"/>
          <p:cNvSpPr>
            <a:spLocks noGrp="1"/>
          </p:cNvSpPr>
          <p:nvPr>
            <p:ph type="title"/>
          </p:nvPr>
        </p:nvSpPr>
        <p:spPr/>
        <p:txBody>
          <a:bodyPr/>
          <a:lstStyle/>
          <a:p>
            <a:r>
              <a:rPr lang="nl-BE" dirty="0" err="1"/>
              <a:t>Nested</a:t>
            </a:r>
            <a:r>
              <a:rPr lang="nl-BE" dirty="0"/>
              <a:t> </a:t>
            </a:r>
            <a:r>
              <a:rPr lang="nl-BE" dirty="0" err="1"/>
              <a:t>for</a:t>
            </a:r>
            <a:r>
              <a:rPr lang="nl-BE" dirty="0"/>
              <a:t> loops </a:t>
            </a:r>
            <a:r>
              <a:rPr lang="nl-BE" dirty="0" err="1"/>
              <a:t>with</a:t>
            </a:r>
            <a:r>
              <a:rPr lang="nl-BE" dirty="0"/>
              <a:t> range</a:t>
            </a:r>
          </a:p>
        </p:txBody>
      </p:sp>
      <p:sp>
        <p:nvSpPr>
          <p:cNvPr id="3" name="Tijdelijke aanduiding voor inhoud 2"/>
          <p:cNvSpPr>
            <a:spLocks noGrp="1"/>
          </p:cNvSpPr>
          <p:nvPr>
            <p:ph idx="1"/>
          </p:nvPr>
        </p:nvSpPr>
        <p:spPr>
          <a:xfrm>
            <a:off x="454428" y="1619281"/>
            <a:ext cx="4832680" cy="1701872"/>
          </a:xfrm>
        </p:spPr>
        <p:txBody>
          <a:bodyPr>
            <a:normAutofit fontScale="47500" lnSpcReduction="20000"/>
          </a:bodyPr>
          <a:lstStyle/>
          <a:p>
            <a:r>
              <a:rPr lang="nl-BE" sz="5900" dirty="0"/>
              <a:t>We want </a:t>
            </a:r>
            <a:r>
              <a:rPr lang="nl-BE" sz="5900" dirty="0" err="1"/>
              <a:t>to</a:t>
            </a:r>
            <a:r>
              <a:rPr lang="nl-BE" sz="5900" dirty="0"/>
              <a:t> print:</a:t>
            </a:r>
          </a:p>
          <a:p>
            <a:pPr marL="0" indent="0">
              <a:buNone/>
            </a:pPr>
            <a:endParaRPr lang="nl-BE" sz="5900" dirty="0"/>
          </a:p>
          <a:p>
            <a:pPr marL="0" lvl="0" indent="0" eaLnBrk="0" fontAlgn="base" hangingPunct="0">
              <a:lnSpc>
                <a:spcPct val="100000"/>
              </a:lnSpc>
              <a:spcBef>
                <a:spcPct val="0"/>
              </a:spcBef>
              <a:spcAft>
                <a:spcPct val="0"/>
              </a:spcAft>
              <a:buClrTx/>
              <a:buNone/>
            </a:pPr>
            <a:endParaRPr lang="nl-BE" altLang="nl-BE" sz="2400" b="1" dirty="0">
              <a:solidFill>
                <a:srgbClr val="000080"/>
              </a:solidFill>
              <a:latin typeface="Courier New" panose="02070309020205020404" pitchFamily="49" charset="0"/>
              <a:cs typeface="Courier New" panose="02070309020205020404" pitchFamily="49" charset="0"/>
            </a:endParaRPr>
          </a:p>
          <a:p>
            <a:pPr marL="0" lvl="0" indent="0" eaLnBrk="0" fontAlgn="base" hangingPunct="0">
              <a:lnSpc>
                <a:spcPct val="100000"/>
              </a:lnSpc>
              <a:spcBef>
                <a:spcPct val="0"/>
              </a:spcBef>
              <a:spcAft>
                <a:spcPct val="0"/>
              </a:spcAft>
              <a:buClrTx/>
              <a:buNone/>
            </a:pPr>
            <a:endParaRPr lang="nl-BE" altLang="nl-BE" sz="2400" b="1" dirty="0">
              <a:solidFill>
                <a:srgbClr val="000080"/>
              </a:solidFill>
              <a:latin typeface="Courier New" panose="02070309020205020404" pitchFamily="49" charset="0"/>
              <a:cs typeface="Courier New" panose="02070309020205020404" pitchFamily="49" charset="0"/>
            </a:endParaRPr>
          </a:p>
          <a:p>
            <a:pPr marL="0" lvl="0" indent="0" eaLnBrk="0" fontAlgn="base" hangingPunct="0">
              <a:lnSpc>
                <a:spcPct val="100000"/>
              </a:lnSpc>
              <a:spcBef>
                <a:spcPct val="0"/>
              </a:spcBef>
              <a:spcAft>
                <a:spcPct val="0"/>
              </a:spcAft>
              <a:buClrTx/>
              <a:buNone/>
            </a:pPr>
            <a:endParaRPr lang="nl-BE" altLang="nl-BE" sz="2400" b="1" dirty="0">
              <a:solidFill>
                <a:srgbClr val="000080"/>
              </a:solidFill>
              <a:latin typeface="Courier New" panose="02070309020205020404" pitchFamily="49" charset="0"/>
              <a:cs typeface="Courier New" panose="02070309020205020404" pitchFamily="49" charset="0"/>
            </a:endParaRPr>
          </a:p>
          <a:p>
            <a:pPr marL="0" lvl="0" indent="0" eaLnBrk="0" fontAlgn="base" hangingPunct="0">
              <a:lnSpc>
                <a:spcPct val="100000"/>
              </a:lnSpc>
              <a:spcBef>
                <a:spcPct val="0"/>
              </a:spcBef>
              <a:spcAft>
                <a:spcPct val="0"/>
              </a:spcAft>
              <a:buClrTx/>
              <a:buNone/>
            </a:pPr>
            <a:endParaRPr lang="nl-BE" altLang="nl-BE" sz="2400" b="1" dirty="0">
              <a:solidFill>
                <a:srgbClr val="000080"/>
              </a:solidFill>
              <a:latin typeface="Courier New" panose="02070309020205020404" pitchFamily="49" charset="0"/>
              <a:cs typeface="Courier New" panose="02070309020205020404" pitchFamily="49" charset="0"/>
            </a:endParaRPr>
          </a:p>
          <a:p>
            <a:pPr marL="0" indent="0" eaLnBrk="0" fontAlgn="base" hangingPunct="0">
              <a:lnSpc>
                <a:spcPct val="100000"/>
              </a:lnSpc>
              <a:spcBef>
                <a:spcPct val="0"/>
              </a:spcBef>
              <a:spcAft>
                <a:spcPct val="0"/>
              </a:spcAft>
              <a:buClrTx/>
              <a:buNone/>
            </a:pPr>
            <a:br>
              <a:rPr lang="nl-BE" altLang="nl-BE" sz="2000" b="1" dirty="0">
                <a:solidFill>
                  <a:srgbClr val="000000"/>
                </a:solidFill>
                <a:latin typeface="Courier New" panose="02070309020205020404" pitchFamily="49" charset="0"/>
                <a:cs typeface="Courier New" panose="02070309020205020404" pitchFamily="49" charset="0"/>
              </a:rPr>
            </a:br>
            <a:endParaRPr lang="nl-BE" altLang="nl-BE" sz="2000" b="1" dirty="0">
              <a:latin typeface="Arial" panose="020B0604020202020204" pitchFamily="34" charset="0"/>
            </a:endParaRP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19</a:t>
            </a:fld>
            <a:endParaRPr lang="nl-BE" dirty="0"/>
          </a:p>
        </p:txBody>
      </p:sp>
      <p:sp>
        <p:nvSpPr>
          <p:cNvPr id="9" name="Ovaal 8"/>
          <p:cNvSpPr/>
          <p:nvPr/>
        </p:nvSpPr>
        <p:spPr>
          <a:xfrm>
            <a:off x="1284167" y="3992951"/>
            <a:ext cx="375138" cy="53035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Ovaal 9">
            <a:extLst>
              <a:ext uri="{FF2B5EF4-FFF2-40B4-BE49-F238E27FC236}">
                <a16:creationId xmlns:a16="http://schemas.microsoft.com/office/drawing/2014/main" id="{F153DE84-7AFD-4A72-B8CD-E9986600684D}"/>
              </a:ext>
            </a:extLst>
          </p:cNvPr>
          <p:cNvSpPr/>
          <p:nvPr/>
        </p:nvSpPr>
        <p:spPr>
          <a:xfrm>
            <a:off x="1957752" y="4729792"/>
            <a:ext cx="375138" cy="53035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6" name="Afbeelding 5">
            <a:extLst>
              <a:ext uri="{FF2B5EF4-FFF2-40B4-BE49-F238E27FC236}">
                <a16:creationId xmlns:a16="http://schemas.microsoft.com/office/drawing/2014/main" id="{84A52338-7D3C-4740-8795-37F561B9CE63}"/>
              </a:ext>
            </a:extLst>
          </p:cNvPr>
          <p:cNvPicPr>
            <a:picLocks noChangeAspect="1"/>
          </p:cNvPicPr>
          <p:nvPr/>
        </p:nvPicPr>
        <p:blipFill>
          <a:blip r:embed="rId5"/>
          <a:stretch>
            <a:fillRect/>
          </a:stretch>
        </p:blipFill>
        <p:spPr>
          <a:xfrm>
            <a:off x="3784828" y="1537401"/>
            <a:ext cx="1502280" cy="2054589"/>
          </a:xfrm>
          <a:prstGeom prst="rect">
            <a:avLst/>
          </a:prstGeom>
          <a:ln>
            <a:solidFill>
              <a:schemeClr val="bg1">
                <a:lumMod val="75000"/>
              </a:schemeClr>
            </a:solidFill>
          </a:ln>
        </p:spPr>
      </p:pic>
      <p:pic>
        <p:nvPicPr>
          <p:cNvPr id="11" name="Audio 10">
            <a:hlinkClick r:id="" action="ppaction://media"/>
            <a:extLst>
              <a:ext uri="{FF2B5EF4-FFF2-40B4-BE49-F238E27FC236}">
                <a16:creationId xmlns:a16="http://schemas.microsoft.com/office/drawing/2014/main" id="{B9499E16-652D-42C5-9F7A-20F44B8EC0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45094231"/>
      </p:ext>
    </p:extLst>
  </p:cSld>
  <p:clrMapOvr>
    <a:masterClrMapping/>
  </p:clrMapOvr>
  <mc:AlternateContent xmlns:mc="http://schemas.openxmlformats.org/markup-compatibility/2006" xmlns:p14="http://schemas.microsoft.com/office/powerpoint/2010/main">
    <mc:Choice Requires="p14">
      <p:transition spd="slow" p14:dur="2000" advTm="64748"/>
    </mc:Choice>
    <mc:Fallback xmlns="">
      <p:transition spd="slow" advTm="64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Content</a:t>
            </a:r>
          </a:p>
        </p:txBody>
      </p:sp>
      <p:sp>
        <p:nvSpPr>
          <p:cNvPr id="3" name="Tijdelijke aanduiding voor inhoud 2"/>
          <p:cNvSpPr>
            <a:spLocks noGrp="1"/>
          </p:cNvSpPr>
          <p:nvPr>
            <p:ph idx="1"/>
          </p:nvPr>
        </p:nvSpPr>
        <p:spPr/>
        <p:txBody>
          <a:bodyPr/>
          <a:lstStyle/>
          <a:p>
            <a:r>
              <a:rPr lang="nl-BE" dirty="0"/>
              <a:t>Control structures - iteration</a:t>
            </a:r>
          </a:p>
          <a:p>
            <a:r>
              <a:rPr lang="nl-BE" dirty="0" err="1"/>
              <a:t>While</a:t>
            </a:r>
            <a:endParaRPr lang="nl-BE" dirty="0"/>
          </a:p>
          <a:p>
            <a:r>
              <a:rPr lang="nl-BE" dirty="0"/>
              <a:t>Examples </a:t>
            </a:r>
            <a:r>
              <a:rPr lang="nl-BE" dirty="0" err="1"/>
              <a:t>while</a:t>
            </a:r>
            <a:endParaRPr lang="nl-BE" dirty="0"/>
          </a:p>
          <a:p>
            <a:r>
              <a:rPr lang="nl-BE" dirty="0"/>
              <a:t>For with range</a:t>
            </a:r>
          </a:p>
          <a:p>
            <a:r>
              <a:rPr lang="nl-BE" dirty="0"/>
              <a:t>Examples </a:t>
            </a:r>
            <a:r>
              <a:rPr lang="nl-BE" dirty="0" err="1"/>
              <a:t>for</a:t>
            </a:r>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2</a:t>
            </a:fld>
            <a:endParaRPr lang="nl-BE" dirty="0"/>
          </a:p>
        </p:txBody>
      </p:sp>
      <p:pic>
        <p:nvPicPr>
          <p:cNvPr id="12" name="Audio 11">
            <a:hlinkClick r:id="" action="ppaction://media"/>
            <a:extLst>
              <a:ext uri="{FF2B5EF4-FFF2-40B4-BE49-F238E27FC236}">
                <a16:creationId xmlns:a16="http://schemas.microsoft.com/office/drawing/2014/main" id="{8296DF48-78AB-4CDD-9775-77E40896AA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64027270"/>
      </p:ext>
    </p:extLst>
  </p:cSld>
  <p:clrMapOvr>
    <a:masterClrMapping/>
  </p:clrMapOvr>
  <mc:AlternateContent xmlns:mc="http://schemas.openxmlformats.org/markup-compatibility/2006" xmlns:p14="http://schemas.microsoft.com/office/powerpoint/2010/main">
    <mc:Choice Requires="p14">
      <p:transition spd="slow" p14:dur="2000" advTm="17924"/>
    </mc:Choice>
    <mc:Fallback xmlns="">
      <p:transition spd="slow" advTm="17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CF683-4FFA-4FF8-B5B4-505870E6DCC0}"/>
              </a:ext>
            </a:extLst>
          </p:cNvPr>
          <p:cNvSpPr>
            <a:spLocks noGrp="1"/>
          </p:cNvSpPr>
          <p:nvPr>
            <p:ph type="title"/>
          </p:nvPr>
        </p:nvSpPr>
        <p:spPr/>
        <p:txBody>
          <a:bodyPr/>
          <a:lstStyle/>
          <a:p>
            <a:r>
              <a:rPr lang="nl-BE" dirty="0"/>
              <a:t>end parameter in print()</a:t>
            </a:r>
          </a:p>
        </p:txBody>
      </p:sp>
      <p:sp>
        <p:nvSpPr>
          <p:cNvPr id="3" name="Content Placeholder 2">
            <a:extLst>
              <a:ext uri="{FF2B5EF4-FFF2-40B4-BE49-F238E27FC236}">
                <a16:creationId xmlns:a16="http://schemas.microsoft.com/office/drawing/2014/main" id="{8A5D1DEF-A497-4A85-94B5-1C67705A298D}"/>
              </a:ext>
            </a:extLst>
          </p:cNvPr>
          <p:cNvSpPr>
            <a:spLocks noGrp="1"/>
          </p:cNvSpPr>
          <p:nvPr>
            <p:ph idx="1"/>
          </p:nvPr>
        </p:nvSpPr>
        <p:spPr>
          <a:xfrm>
            <a:off x="582705" y="1550894"/>
            <a:ext cx="11291048" cy="5307106"/>
          </a:xfrm>
        </p:spPr>
        <p:txBody>
          <a:bodyPr>
            <a:normAutofit/>
          </a:bodyPr>
          <a:lstStyle/>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sz="1200" dirty="0"/>
              <a:t>https://www.geeksforgeeks.org/gfact-50-python-end-parameter-in-print/Sdq</a:t>
            </a:r>
          </a:p>
          <a:p>
            <a:endParaRPr lang="nl-BE" dirty="0"/>
          </a:p>
        </p:txBody>
      </p:sp>
      <p:sp>
        <p:nvSpPr>
          <p:cNvPr id="4" name="Slide Number Placeholder 3">
            <a:extLst>
              <a:ext uri="{FF2B5EF4-FFF2-40B4-BE49-F238E27FC236}">
                <a16:creationId xmlns:a16="http://schemas.microsoft.com/office/drawing/2014/main" id="{EA579D76-81F7-473B-B3E5-63339F6E6D52}"/>
              </a:ext>
            </a:extLst>
          </p:cNvPr>
          <p:cNvSpPr>
            <a:spLocks noGrp="1"/>
          </p:cNvSpPr>
          <p:nvPr>
            <p:ph type="sldNum" sz="quarter" idx="12"/>
          </p:nvPr>
        </p:nvSpPr>
        <p:spPr/>
        <p:txBody>
          <a:bodyPr/>
          <a:lstStyle/>
          <a:p>
            <a:fld id="{FE1B3154-47D9-4402-8EDB-E791933DC0B9}" type="slidenum">
              <a:rPr lang="nl-BE" smtClean="0"/>
              <a:pPr/>
              <a:t>20</a:t>
            </a:fld>
            <a:endParaRPr lang="nl-BE" dirty="0"/>
          </a:p>
        </p:txBody>
      </p:sp>
      <p:pic>
        <p:nvPicPr>
          <p:cNvPr id="6" name="Picture 5">
            <a:extLst>
              <a:ext uri="{FF2B5EF4-FFF2-40B4-BE49-F238E27FC236}">
                <a16:creationId xmlns:a16="http://schemas.microsoft.com/office/drawing/2014/main" id="{DD087D34-BEA5-4AE0-8CAE-0F746FA37E52}"/>
              </a:ext>
            </a:extLst>
          </p:cNvPr>
          <p:cNvPicPr>
            <a:picLocks noChangeAspect="1"/>
          </p:cNvPicPr>
          <p:nvPr/>
        </p:nvPicPr>
        <p:blipFill>
          <a:blip r:embed="rId4"/>
          <a:stretch>
            <a:fillRect/>
          </a:stretch>
        </p:blipFill>
        <p:spPr>
          <a:xfrm>
            <a:off x="582705" y="1423346"/>
            <a:ext cx="9239250" cy="4667250"/>
          </a:xfrm>
          <a:prstGeom prst="rect">
            <a:avLst/>
          </a:prstGeom>
          <a:ln>
            <a:solidFill>
              <a:schemeClr val="bg1">
                <a:lumMod val="75000"/>
              </a:schemeClr>
            </a:solidFill>
          </a:ln>
        </p:spPr>
      </p:pic>
      <p:sp>
        <p:nvSpPr>
          <p:cNvPr id="7" name="Rectangle 6">
            <a:extLst>
              <a:ext uri="{FF2B5EF4-FFF2-40B4-BE49-F238E27FC236}">
                <a16:creationId xmlns:a16="http://schemas.microsoft.com/office/drawing/2014/main" id="{473EAD8A-0FFA-4B7B-A0E1-161BBD365864}"/>
              </a:ext>
            </a:extLst>
          </p:cNvPr>
          <p:cNvSpPr/>
          <p:nvPr/>
        </p:nvSpPr>
        <p:spPr>
          <a:xfrm>
            <a:off x="8259098" y="4096854"/>
            <a:ext cx="1474838" cy="9242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Audio 4">
            <a:hlinkClick r:id="" action="ppaction://media"/>
            <a:extLst>
              <a:ext uri="{FF2B5EF4-FFF2-40B4-BE49-F238E27FC236}">
                <a16:creationId xmlns:a16="http://schemas.microsoft.com/office/drawing/2014/main" id="{FDFFAEDE-E646-4769-80DE-D5F704E1D6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17549591"/>
      </p:ext>
    </p:extLst>
  </p:cSld>
  <p:clrMapOvr>
    <a:masterClrMapping/>
  </p:clrMapOvr>
  <mc:AlternateContent xmlns:mc="http://schemas.openxmlformats.org/markup-compatibility/2006" xmlns:p14="http://schemas.microsoft.com/office/powerpoint/2010/main">
    <mc:Choice Requires="p14">
      <p:transition spd="slow" p14:dur="2000" advTm="7429"/>
    </mc:Choice>
    <mc:Fallback xmlns="">
      <p:transition spd="slow" advTm="7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Control structures</a:t>
            </a:r>
          </a:p>
        </p:txBody>
      </p:sp>
      <p:sp>
        <p:nvSpPr>
          <p:cNvPr id="3" name="Tijdelijke aanduiding voor inhoud 2"/>
          <p:cNvSpPr>
            <a:spLocks noGrp="1"/>
          </p:cNvSpPr>
          <p:nvPr>
            <p:ph idx="1"/>
          </p:nvPr>
        </p:nvSpPr>
        <p:spPr>
          <a:xfrm>
            <a:off x="582704" y="1550894"/>
            <a:ext cx="11463115" cy="4626069"/>
          </a:xfrm>
        </p:spPr>
        <p:txBody>
          <a:bodyPr/>
          <a:lstStyle/>
          <a:p>
            <a:r>
              <a:rPr lang="nl-BE" sz="3200" dirty="0" err="1"/>
              <a:t>Each</a:t>
            </a:r>
            <a:r>
              <a:rPr lang="nl-BE" sz="3200" dirty="0"/>
              <a:t> program is a </a:t>
            </a:r>
            <a:r>
              <a:rPr lang="nl-BE" sz="3200" dirty="0" err="1"/>
              <a:t>combination</a:t>
            </a:r>
            <a:r>
              <a:rPr lang="nl-BE" sz="3200" dirty="0"/>
              <a:t> of statements </a:t>
            </a:r>
            <a:r>
              <a:rPr lang="nl-BE" sz="3200" dirty="0" err="1"/>
              <a:t>to</a:t>
            </a:r>
            <a:r>
              <a:rPr lang="nl-BE" sz="3200" dirty="0"/>
              <a:t> </a:t>
            </a:r>
            <a:r>
              <a:rPr lang="nl-BE" sz="3200" dirty="0" err="1"/>
              <a:t>be</a:t>
            </a:r>
            <a:r>
              <a:rPr lang="nl-BE" sz="3200" dirty="0"/>
              <a:t> </a:t>
            </a:r>
            <a:r>
              <a:rPr lang="nl-BE" sz="3200" dirty="0" err="1"/>
              <a:t>performed</a:t>
            </a:r>
            <a:r>
              <a:rPr lang="nl-BE" sz="3200" dirty="0"/>
              <a:t> in </a:t>
            </a:r>
            <a:br>
              <a:rPr lang="nl-BE" sz="3200" dirty="0"/>
            </a:br>
            <a:endParaRPr lang="nl-BE" sz="3200" dirty="0"/>
          </a:p>
          <a:p>
            <a:pPr lvl="1"/>
            <a:r>
              <a:rPr lang="nl-BE" sz="2800" dirty="0" err="1"/>
              <a:t>Sequential</a:t>
            </a:r>
            <a:r>
              <a:rPr lang="nl-BE" sz="2800" dirty="0"/>
              <a:t> mode</a:t>
            </a:r>
          </a:p>
          <a:p>
            <a:pPr lvl="1"/>
            <a:endParaRPr lang="nl-BE" sz="2800" dirty="0"/>
          </a:p>
          <a:p>
            <a:pPr lvl="1"/>
            <a:endParaRPr lang="nl-BE" sz="2800" dirty="0"/>
          </a:p>
          <a:p>
            <a:pPr lvl="1"/>
            <a:endParaRPr lang="nl-BE" sz="2800" dirty="0"/>
          </a:p>
          <a:p>
            <a:pPr lvl="1"/>
            <a:r>
              <a:rPr lang="nl-BE" sz="2800" dirty="0" err="1"/>
              <a:t>Conditional</a:t>
            </a:r>
            <a:r>
              <a:rPr lang="nl-BE" sz="2800" dirty="0"/>
              <a:t> mode</a:t>
            </a:r>
          </a:p>
          <a:p>
            <a:pPr lvl="1"/>
            <a:endParaRPr lang="nl-BE" sz="2800" dirty="0"/>
          </a:p>
          <a:p>
            <a:pPr lvl="1"/>
            <a:endParaRPr lang="nl-BE" sz="2800" dirty="0"/>
          </a:p>
          <a:p>
            <a:pPr lvl="1"/>
            <a:endParaRPr lang="nl-BE" sz="2800" dirty="0"/>
          </a:p>
          <a:p>
            <a:pPr lvl="1"/>
            <a:endParaRPr lang="nl-BE" sz="2800" dirty="0"/>
          </a:p>
          <a:p>
            <a:pPr lvl="1"/>
            <a:endParaRPr lang="nl-BE" dirty="0"/>
          </a:p>
          <a:p>
            <a:pPr lvl="1"/>
            <a:endParaRPr lang="nl-BE" dirty="0"/>
          </a:p>
          <a:p>
            <a:pPr lvl="1"/>
            <a:endParaRPr lang="nl-BE" dirty="0"/>
          </a:p>
          <a:p>
            <a:pPr lvl="1"/>
            <a:endParaRPr lang="nl-BE" dirty="0"/>
          </a:p>
        </p:txBody>
      </p:sp>
      <p:cxnSp>
        <p:nvCxnSpPr>
          <p:cNvPr id="6" name="AutoShape 13"/>
          <p:cNvCxnSpPr>
            <a:cxnSpLocks noChangeShapeType="1"/>
          </p:cNvCxnSpPr>
          <p:nvPr/>
        </p:nvCxnSpPr>
        <p:spPr bwMode="auto">
          <a:xfrm flipV="1">
            <a:off x="7765669" y="2626517"/>
            <a:ext cx="722313" cy="1"/>
          </a:xfrm>
          <a:prstGeom prst="straightConnector1">
            <a:avLst/>
          </a:prstGeom>
          <a:noFill/>
          <a:ln w="19050">
            <a:solidFill>
              <a:schemeClr val="tx1"/>
            </a:solidFill>
            <a:round/>
            <a:headEnd/>
            <a:tailEnd type="triangle" w="lg" len="lg"/>
          </a:ln>
          <a:effectLst/>
        </p:spPr>
      </p:cxnSp>
      <p:cxnSp>
        <p:nvCxnSpPr>
          <p:cNvPr id="8" name="AutoShape 15"/>
          <p:cNvCxnSpPr>
            <a:cxnSpLocks noChangeShapeType="1"/>
          </p:cNvCxnSpPr>
          <p:nvPr/>
        </p:nvCxnSpPr>
        <p:spPr bwMode="auto">
          <a:xfrm>
            <a:off x="9775699" y="2626517"/>
            <a:ext cx="725487" cy="1"/>
          </a:xfrm>
          <a:prstGeom prst="straightConnector1">
            <a:avLst/>
          </a:prstGeom>
          <a:noFill/>
          <a:ln w="19050">
            <a:solidFill>
              <a:schemeClr val="tx1"/>
            </a:solidFill>
            <a:round/>
            <a:headEnd/>
            <a:tailEnd type="triangle" w="lg" len="lg"/>
          </a:ln>
          <a:effectLst/>
        </p:spPr>
      </p:cxnSp>
      <p:sp>
        <p:nvSpPr>
          <p:cNvPr id="13" name="Rectangle 12"/>
          <p:cNvSpPr>
            <a:spLocks noChangeArrowheads="1"/>
          </p:cNvSpPr>
          <p:nvPr/>
        </p:nvSpPr>
        <p:spPr bwMode="auto">
          <a:xfrm>
            <a:off x="6508864" y="245278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15" name="Rectangle 12"/>
          <p:cNvSpPr>
            <a:spLocks noChangeArrowheads="1"/>
          </p:cNvSpPr>
          <p:nvPr/>
        </p:nvSpPr>
        <p:spPr bwMode="auto">
          <a:xfrm>
            <a:off x="8510384" y="245278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16" name="Rectangle 12"/>
          <p:cNvSpPr>
            <a:spLocks noChangeArrowheads="1"/>
          </p:cNvSpPr>
          <p:nvPr/>
        </p:nvSpPr>
        <p:spPr bwMode="auto">
          <a:xfrm>
            <a:off x="10511904" y="2452781"/>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17" name="Rectangle 12"/>
          <p:cNvSpPr>
            <a:spLocks noChangeArrowheads="1"/>
          </p:cNvSpPr>
          <p:nvPr/>
        </p:nvSpPr>
        <p:spPr bwMode="auto">
          <a:xfrm>
            <a:off x="8487982" y="4140960"/>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18" name="Rectangle 12"/>
          <p:cNvSpPr>
            <a:spLocks noChangeArrowheads="1"/>
          </p:cNvSpPr>
          <p:nvPr/>
        </p:nvSpPr>
        <p:spPr bwMode="auto">
          <a:xfrm>
            <a:off x="8510384" y="4984310"/>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19" name="Rectangle 12"/>
          <p:cNvSpPr>
            <a:spLocks noChangeArrowheads="1"/>
          </p:cNvSpPr>
          <p:nvPr/>
        </p:nvSpPr>
        <p:spPr bwMode="auto">
          <a:xfrm>
            <a:off x="10437786" y="4587294"/>
            <a:ext cx="1260000" cy="3600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cxnSp>
        <p:nvCxnSpPr>
          <p:cNvPr id="20" name="AutoShape 13"/>
          <p:cNvCxnSpPr>
            <a:cxnSpLocks noChangeShapeType="1"/>
            <a:stCxn id="26" idx="3"/>
          </p:cNvCxnSpPr>
          <p:nvPr/>
        </p:nvCxnSpPr>
        <p:spPr bwMode="auto">
          <a:xfrm flipV="1">
            <a:off x="7760369" y="4334210"/>
            <a:ext cx="724614" cy="371228"/>
          </a:xfrm>
          <a:prstGeom prst="straightConnector1">
            <a:avLst/>
          </a:prstGeom>
          <a:noFill/>
          <a:ln w="19050">
            <a:solidFill>
              <a:schemeClr val="tx1"/>
            </a:solidFill>
            <a:round/>
            <a:headEnd/>
            <a:tailEnd type="triangle" w="lg" len="lg"/>
          </a:ln>
          <a:effectLst/>
        </p:spPr>
      </p:cxnSp>
      <p:cxnSp>
        <p:nvCxnSpPr>
          <p:cNvPr id="21" name="AutoShape 13"/>
          <p:cNvCxnSpPr>
            <a:cxnSpLocks noChangeShapeType="1"/>
            <a:stCxn id="26" idx="3"/>
          </p:cNvCxnSpPr>
          <p:nvPr/>
        </p:nvCxnSpPr>
        <p:spPr bwMode="auto">
          <a:xfrm>
            <a:off x="7760369" y="4705438"/>
            <a:ext cx="747016" cy="491635"/>
          </a:xfrm>
          <a:prstGeom prst="straightConnector1">
            <a:avLst/>
          </a:prstGeom>
          <a:noFill/>
          <a:ln w="19050">
            <a:solidFill>
              <a:schemeClr val="tx1"/>
            </a:solidFill>
            <a:round/>
            <a:headEnd/>
            <a:tailEnd type="triangle" w="lg" len="lg"/>
          </a:ln>
          <a:effectLst/>
        </p:spPr>
      </p:cxnSp>
      <p:cxnSp>
        <p:nvCxnSpPr>
          <p:cNvPr id="22" name="AutoShape 13"/>
          <p:cNvCxnSpPr>
            <a:cxnSpLocks noChangeShapeType="1"/>
          </p:cNvCxnSpPr>
          <p:nvPr/>
        </p:nvCxnSpPr>
        <p:spPr bwMode="auto">
          <a:xfrm flipV="1">
            <a:off x="9773793" y="4772374"/>
            <a:ext cx="658913" cy="397018"/>
          </a:xfrm>
          <a:prstGeom prst="straightConnector1">
            <a:avLst/>
          </a:prstGeom>
          <a:noFill/>
          <a:ln w="19050">
            <a:solidFill>
              <a:schemeClr val="tx1"/>
            </a:solidFill>
            <a:round/>
            <a:headEnd/>
            <a:tailEnd type="triangle" w="lg" len="lg"/>
          </a:ln>
          <a:effectLst/>
        </p:spPr>
      </p:cxnSp>
      <p:cxnSp>
        <p:nvCxnSpPr>
          <p:cNvPr id="23" name="AutoShape 13"/>
          <p:cNvCxnSpPr>
            <a:cxnSpLocks noChangeShapeType="1"/>
          </p:cNvCxnSpPr>
          <p:nvPr/>
        </p:nvCxnSpPr>
        <p:spPr bwMode="auto">
          <a:xfrm>
            <a:off x="9748750" y="4300504"/>
            <a:ext cx="689036" cy="461710"/>
          </a:xfrm>
          <a:prstGeom prst="straightConnector1">
            <a:avLst/>
          </a:prstGeom>
          <a:noFill/>
          <a:ln w="19050">
            <a:solidFill>
              <a:schemeClr val="tx1"/>
            </a:solidFill>
            <a:round/>
            <a:headEnd/>
            <a:tailEnd type="triangle" w="lg" len="lg"/>
          </a:ln>
          <a:effectLst/>
        </p:spPr>
      </p:cxnSp>
      <p:sp>
        <p:nvSpPr>
          <p:cNvPr id="26" name="AutoShape 26"/>
          <p:cNvSpPr>
            <a:spLocks noChangeArrowheads="1"/>
          </p:cNvSpPr>
          <p:nvPr/>
        </p:nvSpPr>
        <p:spPr bwMode="auto">
          <a:xfrm>
            <a:off x="6466556" y="4375238"/>
            <a:ext cx="1293813" cy="660400"/>
          </a:xfrm>
          <a:prstGeom prst="flowChartDecision">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condition</a:t>
            </a:r>
            <a:endParaRPr lang="nl-NL" sz="1400" b="1" dirty="0">
              <a:latin typeface="Courier New" pitchFamily="49" charset="0"/>
            </a:endParaRPr>
          </a:p>
        </p:txBody>
      </p:sp>
      <p:sp>
        <p:nvSpPr>
          <p:cNvPr id="29" name="Tekstvak 28"/>
          <p:cNvSpPr txBox="1"/>
          <p:nvPr/>
        </p:nvSpPr>
        <p:spPr>
          <a:xfrm>
            <a:off x="7696200" y="4232966"/>
            <a:ext cx="753205" cy="307777"/>
          </a:xfrm>
          <a:prstGeom prst="rect">
            <a:avLst/>
          </a:prstGeom>
          <a:noFill/>
        </p:spPr>
        <p:txBody>
          <a:bodyPr wrap="square" rtlCol="0">
            <a:spAutoFit/>
          </a:bodyPr>
          <a:lstStyle/>
          <a:p>
            <a:r>
              <a:rPr lang="nl-BE" sz="1400" b="1" dirty="0">
                <a:solidFill>
                  <a:schemeClr val="accent6">
                    <a:lumMod val="75000"/>
                  </a:schemeClr>
                </a:solidFill>
                <a:latin typeface="Courier New" pitchFamily="49" charset="0"/>
              </a:rPr>
              <a:t>True</a:t>
            </a:r>
          </a:p>
        </p:txBody>
      </p:sp>
      <p:sp>
        <p:nvSpPr>
          <p:cNvPr id="30" name="Tekstvak 29"/>
          <p:cNvSpPr txBox="1"/>
          <p:nvPr/>
        </p:nvSpPr>
        <p:spPr>
          <a:xfrm>
            <a:off x="7498038" y="4881749"/>
            <a:ext cx="753205" cy="307777"/>
          </a:xfrm>
          <a:prstGeom prst="rect">
            <a:avLst/>
          </a:prstGeom>
          <a:noFill/>
        </p:spPr>
        <p:txBody>
          <a:bodyPr wrap="square" rtlCol="0">
            <a:spAutoFit/>
          </a:bodyPr>
          <a:lstStyle/>
          <a:p>
            <a:r>
              <a:rPr lang="nl-BE" sz="1400" b="1" dirty="0" err="1">
                <a:solidFill>
                  <a:schemeClr val="accent6">
                    <a:lumMod val="75000"/>
                  </a:schemeClr>
                </a:solidFill>
                <a:latin typeface="Courier New" pitchFamily="49" charset="0"/>
              </a:rPr>
              <a:t>False</a:t>
            </a:r>
            <a:endParaRPr lang="nl-BE" sz="1400" b="1" dirty="0">
              <a:solidFill>
                <a:schemeClr val="accent6">
                  <a:lumMod val="75000"/>
                </a:schemeClr>
              </a:solidFill>
              <a:latin typeface="Courier New" pitchFamily="49" charset="0"/>
            </a:endParaRPr>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3</a:t>
            </a:fld>
            <a:endParaRPr lang="nl-BE" dirty="0"/>
          </a:p>
        </p:txBody>
      </p:sp>
      <p:pic>
        <p:nvPicPr>
          <p:cNvPr id="24" name="Audio 23">
            <a:hlinkClick r:id="" action="ppaction://media"/>
            <a:extLst>
              <a:ext uri="{FF2B5EF4-FFF2-40B4-BE49-F238E27FC236}">
                <a16:creationId xmlns:a16="http://schemas.microsoft.com/office/drawing/2014/main" id="{0B5784D7-C8AA-406E-967C-9F465A218D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04374119"/>
      </p:ext>
    </p:extLst>
  </p:cSld>
  <p:clrMapOvr>
    <a:masterClrMapping/>
  </p:clrMapOvr>
  <mc:AlternateContent xmlns:mc="http://schemas.openxmlformats.org/markup-compatibility/2006" xmlns:p14="http://schemas.microsoft.com/office/powerpoint/2010/main">
    <mc:Choice Requires="p14">
      <p:transition spd="slow" p14:dur="2000" advTm="26601"/>
    </mc:Choice>
    <mc:Fallback xmlns="">
      <p:transition spd="slow" advTm="26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Control structures</a:t>
            </a:r>
          </a:p>
        </p:txBody>
      </p:sp>
      <p:sp>
        <p:nvSpPr>
          <p:cNvPr id="3" name="Tijdelijke aanduiding voor inhoud 2"/>
          <p:cNvSpPr>
            <a:spLocks noGrp="1"/>
          </p:cNvSpPr>
          <p:nvPr>
            <p:ph idx="1"/>
          </p:nvPr>
        </p:nvSpPr>
        <p:spPr/>
        <p:txBody>
          <a:bodyPr/>
          <a:lstStyle/>
          <a:p>
            <a:r>
              <a:rPr lang="nl-BE" sz="3200" dirty="0" err="1"/>
              <a:t>Each</a:t>
            </a:r>
            <a:r>
              <a:rPr lang="nl-BE" sz="3200" dirty="0"/>
              <a:t> program is a </a:t>
            </a:r>
            <a:r>
              <a:rPr lang="nl-BE" sz="3200" dirty="0" err="1"/>
              <a:t>combination</a:t>
            </a:r>
            <a:r>
              <a:rPr lang="nl-BE" sz="3200" dirty="0"/>
              <a:t> of statements </a:t>
            </a:r>
            <a:r>
              <a:rPr lang="nl-BE" sz="3200" dirty="0" err="1"/>
              <a:t>to</a:t>
            </a:r>
            <a:r>
              <a:rPr lang="nl-BE" sz="3200" dirty="0"/>
              <a:t> </a:t>
            </a:r>
            <a:r>
              <a:rPr lang="nl-BE" sz="3200" dirty="0" err="1"/>
              <a:t>be</a:t>
            </a:r>
            <a:r>
              <a:rPr lang="nl-BE" sz="3200" dirty="0"/>
              <a:t> </a:t>
            </a:r>
            <a:r>
              <a:rPr lang="nl-BE" sz="3200" dirty="0" err="1"/>
              <a:t>performed</a:t>
            </a:r>
            <a:r>
              <a:rPr lang="nl-BE" sz="3200" dirty="0"/>
              <a:t> in </a:t>
            </a:r>
            <a:br>
              <a:rPr lang="nl-BE" sz="3200" dirty="0"/>
            </a:br>
            <a:endParaRPr lang="nl-BE" sz="3200" dirty="0"/>
          </a:p>
          <a:p>
            <a:pPr lvl="1"/>
            <a:r>
              <a:rPr lang="nl-BE" sz="2800" dirty="0" err="1"/>
              <a:t>Repetitive</a:t>
            </a:r>
            <a:r>
              <a:rPr lang="nl-BE" sz="2800" dirty="0"/>
              <a:t> mode</a:t>
            </a:r>
            <a:br>
              <a:rPr lang="nl-BE" sz="2800" dirty="0"/>
            </a:br>
            <a:r>
              <a:rPr lang="nl-BE" sz="2800" dirty="0"/>
              <a:t>(iteration, loop, repetition)</a:t>
            </a:r>
          </a:p>
          <a:p>
            <a:pPr lvl="1"/>
            <a:endParaRPr lang="nl-BE" sz="2800" dirty="0"/>
          </a:p>
          <a:p>
            <a:pPr marL="457200" lvl="1" indent="0">
              <a:buNone/>
            </a:pPr>
            <a:endParaRPr lang="nl-BE" sz="2800" dirty="0"/>
          </a:p>
          <a:p>
            <a:r>
              <a:rPr lang="nl-BE" sz="3000" dirty="0"/>
              <a:t>Statements </a:t>
            </a:r>
            <a:r>
              <a:rPr lang="nl-BE" sz="3000" dirty="0" err="1"/>
              <a:t>can</a:t>
            </a:r>
            <a:r>
              <a:rPr lang="nl-BE" sz="3000" dirty="0"/>
              <a:t> </a:t>
            </a:r>
            <a:r>
              <a:rPr lang="nl-BE" sz="3000" dirty="0" err="1"/>
              <a:t>be</a:t>
            </a:r>
            <a:r>
              <a:rPr lang="nl-BE" sz="3000" dirty="0"/>
              <a:t> </a:t>
            </a:r>
            <a:r>
              <a:rPr lang="nl-BE" sz="3000" dirty="0" err="1"/>
              <a:t>grouped</a:t>
            </a:r>
            <a:r>
              <a:rPr lang="nl-BE" sz="3000" dirty="0"/>
              <a:t> </a:t>
            </a:r>
            <a:r>
              <a:rPr lang="nl-BE" sz="3000" dirty="0" err="1"/>
              <a:t>for</a:t>
            </a:r>
            <a:r>
              <a:rPr lang="nl-BE" sz="3000" dirty="0"/>
              <a:t> </a:t>
            </a:r>
            <a:r>
              <a:rPr lang="nl-BE" sz="3000" dirty="0" err="1"/>
              <a:t>reuse</a:t>
            </a:r>
            <a:r>
              <a:rPr lang="nl-BE" sz="3000" dirty="0"/>
              <a:t> in </a:t>
            </a:r>
            <a:r>
              <a:rPr lang="nl-BE" sz="3000" dirty="0" err="1"/>
              <a:t>logical</a:t>
            </a:r>
            <a:r>
              <a:rPr lang="nl-BE" sz="3000" dirty="0"/>
              <a:t> </a:t>
            </a:r>
            <a:r>
              <a:rPr lang="nl-BE" sz="3000" dirty="0" err="1"/>
              <a:t>blocks</a:t>
            </a:r>
            <a:r>
              <a:rPr lang="nl-BE" sz="3000" dirty="0"/>
              <a:t> </a:t>
            </a:r>
            <a:r>
              <a:rPr lang="nl-BE" sz="3000" dirty="0" err="1"/>
              <a:t>called</a:t>
            </a:r>
            <a:r>
              <a:rPr lang="nl-BE" sz="3000" dirty="0"/>
              <a:t> </a:t>
            </a:r>
          </a:p>
          <a:p>
            <a:pPr lvl="1"/>
            <a:r>
              <a:rPr lang="nl-BE" sz="2800" dirty="0" err="1"/>
              <a:t>Functions</a:t>
            </a:r>
            <a:r>
              <a:rPr lang="nl-BE" sz="2800" dirty="0"/>
              <a:t> (</a:t>
            </a:r>
            <a:r>
              <a:rPr lang="nl-BE" sz="2800" dirty="0" err="1"/>
              <a:t>methods</a:t>
            </a:r>
            <a:r>
              <a:rPr lang="nl-BE" sz="2800" dirty="0"/>
              <a:t>)</a:t>
            </a:r>
          </a:p>
          <a:p>
            <a:pPr lvl="1"/>
            <a:endParaRPr lang="nl-BE" dirty="0"/>
          </a:p>
          <a:p>
            <a:pPr lvl="1"/>
            <a:endParaRPr lang="nl-BE" dirty="0"/>
          </a:p>
        </p:txBody>
      </p:sp>
      <p:sp>
        <p:nvSpPr>
          <p:cNvPr id="34" name="Rectangle 12"/>
          <p:cNvSpPr>
            <a:spLocks noChangeArrowheads="1"/>
          </p:cNvSpPr>
          <p:nvPr/>
        </p:nvSpPr>
        <p:spPr bwMode="auto">
          <a:xfrm>
            <a:off x="8571451" y="3350316"/>
            <a:ext cx="1293813" cy="369887"/>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statement</a:t>
            </a:r>
            <a:endParaRPr lang="nl-NL" sz="1400" b="1" dirty="0">
              <a:latin typeface="Courier New" pitchFamily="49" charset="0"/>
            </a:endParaRPr>
          </a:p>
        </p:txBody>
      </p:sp>
      <p:sp>
        <p:nvSpPr>
          <p:cNvPr id="35" name="AutoShape 13"/>
          <p:cNvSpPr>
            <a:spLocks noChangeArrowheads="1"/>
          </p:cNvSpPr>
          <p:nvPr/>
        </p:nvSpPr>
        <p:spPr bwMode="auto">
          <a:xfrm>
            <a:off x="8569864" y="2329554"/>
            <a:ext cx="1293813" cy="660400"/>
          </a:xfrm>
          <a:prstGeom prst="flowChartDecision">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sz="1400" b="1" dirty="0" err="1">
                <a:latin typeface="Courier New" pitchFamily="49" charset="0"/>
              </a:rPr>
              <a:t>condition</a:t>
            </a:r>
            <a:endParaRPr lang="nl-NL" sz="1400" b="1" dirty="0">
              <a:latin typeface="Courier New" pitchFamily="49" charset="0"/>
            </a:endParaRPr>
          </a:p>
        </p:txBody>
      </p:sp>
      <p:cxnSp>
        <p:nvCxnSpPr>
          <p:cNvPr id="24" name="AutoShape 15"/>
          <p:cNvCxnSpPr>
            <a:cxnSpLocks noChangeShapeType="1"/>
          </p:cNvCxnSpPr>
          <p:nvPr/>
        </p:nvCxnSpPr>
        <p:spPr bwMode="auto">
          <a:xfrm>
            <a:off x="9863677" y="2654879"/>
            <a:ext cx="1281113" cy="1587"/>
          </a:xfrm>
          <a:prstGeom prst="straightConnector1">
            <a:avLst/>
          </a:prstGeom>
          <a:noFill/>
          <a:ln w="25400">
            <a:solidFill>
              <a:schemeClr val="tx1"/>
            </a:solidFill>
            <a:round/>
            <a:headEnd/>
            <a:tailEnd type="triangle" w="lg" len="lg"/>
          </a:ln>
          <a:effectLst/>
        </p:spPr>
      </p:cxnSp>
      <p:cxnSp>
        <p:nvCxnSpPr>
          <p:cNvPr id="25" name="AutoShape 16"/>
          <p:cNvCxnSpPr>
            <a:cxnSpLocks noChangeShapeType="1"/>
          </p:cNvCxnSpPr>
          <p:nvPr/>
        </p:nvCxnSpPr>
        <p:spPr bwMode="auto">
          <a:xfrm>
            <a:off x="9874789" y="2654879"/>
            <a:ext cx="1588" cy="876300"/>
          </a:xfrm>
          <a:prstGeom prst="bentConnector3">
            <a:avLst>
              <a:gd name="adj1" fmla="val 35500000"/>
            </a:avLst>
          </a:prstGeom>
          <a:noFill/>
          <a:ln w="19050">
            <a:solidFill>
              <a:schemeClr val="tx1"/>
            </a:solidFill>
            <a:miter lim="800000"/>
            <a:headEnd/>
            <a:tailEnd type="triangle" w="lg" len="lg"/>
          </a:ln>
          <a:effectLst/>
        </p:spPr>
      </p:cxnSp>
      <p:cxnSp>
        <p:nvCxnSpPr>
          <p:cNvPr id="27" name="AutoShape 17"/>
          <p:cNvCxnSpPr>
            <a:cxnSpLocks noChangeShapeType="1"/>
          </p:cNvCxnSpPr>
          <p:nvPr/>
        </p:nvCxnSpPr>
        <p:spPr bwMode="auto">
          <a:xfrm rot="10800000">
            <a:off x="8557164" y="2654879"/>
            <a:ext cx="1588" cy="876300"/>
          </a:xfrm>
          <a:prstGeom prst="bentConnector3">
            <a:avLst>
              <a:gd name="adj1" fmla="val 42900000"/>
            </a:avLst>
          </a:prstGeom>
          <a:noFill/>
          <a:ln w="19050">
            <a:solidFill>
              <a:schemeClr val="tx1"/>
            </a:solidFill>
            <a:miter lim="800000"/>
            <a:headEnd/>
            <a:tailEnd type="triangle" w="lg" len="lg"/>
          </a:ln>
          <a:effectLst/>
        </p:spPr>
      </p:cxnSp>
      <p:sp>
        <p:nvSpPr>
          <p:cNvPr id="4" name="Tijdelijke aanduiding voor dianummer 3"/>
          <p:cNvSpPr>
            <a:spLocks noGrp="1"/>
          </p:cNvSpPr>
          <p:nvPr>
            <p:ph type="sldNum" sz="quarter" idx="12"/>
          </p:nvPr>
        </p:nvSpPr>
        <p:spPr/>
        <p:txBody>
          <a:bodyPr/>
          <a:lstStyle/>
          <a:p>
            <a:fld id="{FE1B3154-47D9-4402-8EDB-E791933DC0B9}" type="slidenum">
              <a:rPr lang="nl-BE" smtClean="0"/>
              <a:pPr/>
              <a:t>4</a:t>
            </a:fld>
            <a:endParaRPr lang="nl-BE" dirty="0"/>
          </a:p>
        </p:txBody>
      </p:sp>
      <p:pic>
        <p:nvPicPr>
          <p:cNvPr id="6" name="Audio 5">
            <a:hlinkClick r:id="" action="ppaction://media"/>
            <a:extLst>
              <a:ext uri="{FF2B5EF4-FFF2-40B4-BE49-F238E27FC236}">
                <a16:creationId xmlns:a16="http://schemas.microsoft.com/office/drawing/2014/main" id="{6437BFBB-F092-4902-866A-7DD85C963A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15082932"/>
      </p:ext>
    </p:extLst>
  </p:cSld>
  <p:clrMapOvr>
    <a:masterClrMapping/>
  </p:clrMapOvr>
  <mc:AlternateContent xmlns:mc="http://schemas.openxmlformats.org/markup-compatibility/2006" xmlns:p14="http://schemas.microsoft.com/office/powerpoint/2010/main">
    <mc:Choice Requires="p14">
      <p:transition spd="slow" p14:dur="2000" advTm="51902"/>
    </mc:Choice>
    <mc:Fallback xmlns="">
      <p:transition spd="slow" advTm="51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While</a:t>
            </a:r>
            <a:endParaRPr lang="nl-BE" dirty="0"/>
          </a:p>
        </p:txBody>
      </p:sp>
      <p:sp>
        <p:nvSpPr>
          <p:cNvPr id="3" name="Tijdelijke aanduiding voor inhoud 2"/>
          <p:cNvSpPr>
            <a:spLocks noGrp="1"/>
          </p:cNvSpPr>
          <p:nvPr>
            <p:ph idx="1"/>
          </p:nvPr>
        </p:nvSpPr>
        <p:spPr>
          <a:xfrm>
            <a:off x="582705" y="1499616"/>
            <a:ext cx="11291048" cy="4928616"/>
          </a:xfrm>
        </p:spPr>
        <p:txBody>
          <a:bodyPr>
            <a:normAutofit fontScale="92500" lnSpcReduction="20000"/>
          </a:bodyPr>
          <a:lstStyle/>
          <a:p>
            <a:pPr marL="0" indent="0" eaLnBrk="0" fontAlgn="base" hangingPunct="0">
              <a:lnSpc>
                <a:spcPct val="100000"/>
              </a:lnSpc>
              <a:spcBef>
                <a:spcPct val="0"/>
              </a:spcBef>
              <a:spcAft>
                <a:spcPct val="0"/>
              </a:spcAft>
              <a:buClrTx/>
              <a:buNone/>
            </a:pPr>
            <a:r>
              <a:rPr lang="nl-BE" dirty="0"/>
              <a:t>Syntax:</a:t>
            </a:r>
          </a:p>
          <a:p>
            <a:pPr marL="1371600" lvl="3" indent="0" eaLnBrk="0" fontAlgn="base" hangingPunct="0">
              <a:lnSpc>
                <a:spcPct val="120000"/>
              </a:lnSpc>
              <a:spcBef>
                <a:spcPct val="0"/>
              </a:spcBef>
              <a:spcAft>
                <a:spcPct val="0"/>
              </a:spcAft>
              <a:buNone/>
            </a:pPr>
            <a:r>
              <a:rPr lang="nl-BE" dirty="0" err="1">
                <a:latin typeface="Consolas" panose="020B0609020204030204" pitchFamily="49" charset="0"/>
                <a:cs typeface="Courier New" panose="02070309020205020404" pitchFamily="49" charset="0"/>
              </a:rPr>
              <a:t>while</a:t>
            </a:r>
            <a:r>
              <a:rPr lang="nl-BE" dirty="0">
                <a:latin typeface="Consolas" panose="020B0609020204030204" pitchFamily="49" charset="0"/>
                <a:cs typeface="Courier New" panose="02070309020205020404" pitchFamily="49" charset="0"/>
              </a:rPr>
              <a:t> </a:t>
            </a:r>
            <a:r>
              <a:rPr lang="nl-BE" dirty="0" err="1">
                <a:latin typeface="Consolas" panose="020B0609020204030204" pitchFamily="49" charset="0"/>
                <a:cs typeface="Courier New" panose="02070309020205020404" pitchFamily="49" charset="0"/>
              </a:rPr>
              <a:t>condition</a:t>
            </a:r>
            <a:r>
              <a:rPr lang="nl-BE" dirty="0">
                <a:latin typeface="Consolas" panose="020B0609020204030204" pitchFamily="49" charset="0"/>
                <a:cs typeface="Courier New" panose="02070309020205020404" pitchFamily="49" charset="0"/>
              </a:rPr>
              <a:t>:</a:t>
            </a:r>
          </a:p>
          <a:p>
            <a:pPr marL="1371600" lvl="3" indent="0" eaLnBrk="0" fontAlgn="base" hangingPunct="0">
              <a:lnSpc>
                <a:spcPct val="120000"/>
              </a:lnSpc>
              <a:spcBef>
                <a:spcPct val="0"/>
              </a:spcBef>
              <a:spcAft>
                <a:spcPct val="0"/>
              </a:spcAft>
              <a:buNone/>
            </a:pPr>
            <a:r>
              <a:rPr lang="nl-BE" dirty="0">
                <a:latin typeface="Consolas" panose="020B0609020204030204" pitchFamily="49" charset="0"/>
                <a:cs typeface="Courier New" panose="02070309020205020404" pitchFamily="49" charset="0"/>
              </a:rPr>
              <a:t>     statements</a:t>
            </a:r>
          </a:p>
          <a:p>
            <a:pPr marL="0" indent="0" eaLnBrk="0" fontAlgn="base" hangingPunct="0">
              <a:lnSpc>
                <a:spcPct val="100000"/>
              </a:lnSpc>
              <a:spcBef>
                <a:spcPct val="0"/>
              </a:spcBef>
              <a:spcAft>
                <a:spcPct val="0"/>
              </a:spcAft>
              <a:buClrTx/>
              <a:buNone/>
            </a:pPr>
            <a:endParaRPr lang="nl-BE" sz="2400" b="1" dirty="0">
              <a:latin typeface="Courier New" panose="02070309020205020404" pitchFamily="49" charset="0"/>
              <a:cs typeface="Courier New" panose="02070309020205020404" pitchFamily="49" charset="0"/>
            </a:endParaRPr>
          </a:p>
          <a:p>
            <a:pPr marL="0" indent="0" eaLnBrk="0" fontAlgn="base" hangingPunct="0">
              <a:lnSpc>
                <a:spcPct val="100000"/>
              </a:lnSpc>
              <a:spcBef>
                <a:spcPct val="0"/>
              </a:spcBef>
              <a:spcAft>
                <a:spcPct val="0"/>
              </a:spcAft>
              <a:buClrTx/>
              <a:buNone/>
            </a:pPr>
            <a:r>
              <a:rPr lang="nl-BE" dirty="0"/>
              <a:t>Procedure:</a:t>
            </a:r>
          </a:p>
          <a:p>
            <a:pPr marL="457200" indent="-457200">
              <a:lnSpc>
                <a:spcPct val="110000"/>
              </a:lnSpc>
              <a:buFont typeface="+mj-lt"/>
              <a:buAutoNum type="arabicPeriod"/>
            </a:pPr>
            <a:r>
              <a:rPr lang="nl-NL" sz="2600" dirty="0" err="1">
                <a:cs typeface="Calibri" pitchFamily="34" charset="0"/>
              </a:rPr>
              <a:t>Evaluate</a:t>
            </a:r>
            <a:r>
              <a:rPr lang="nl-NL" sz="2600" dirty="0">
                <a:cs typeface="Calibri" pitchFamily="34" charset="0"/>
              </a:rPr>
              <a:t> the condition: result is </a:t>
            </a:r>
            <a:r>
              <a:rPr lang="nl-NL" sz="2600" b="1" dirty="0">
                <a:solidFill>
                  <a:srgbClr val="000000"/>
                </a:solidFill>
                <a:latin typeface="Courier New" panose="02070309020205020404" pitchFamily="49" charset="0"/>
                <a:cs typeface="Courier New" panose="02070309020205020404" pitchFamily="49" charset="0"/>
              </a:rPr>
              <a:t>True</a:t>
            </a:r>
            <a:r>
              <a:rPr lang="nl-NL" dirty="0">
                <a:cs typeface="Calibri" pitchFamily="34" charset="0"/>
              </a:rPr>
              <a:t> </a:t>
            </a:r>
            <a:r>
              <a:rPr lang="nl-NL" sz="2600" dirty="0">
                <a:cs typeface="Calibri" pitchFamily="34" charset="0"/>
              </a:rPr>
              <a:t>or</a:t>
            </a:r>
            <a:r>
              <a:rPr lang="nl-NL" dirty="0">
                <a:cs typeface="Calibri" pitchFamily="34" charset="0"/>
              </a:rPr>
              <a:t> </a:t>
            </a:r>
            <a:r>
              <a:rPr lang="nl-NL" sz="2600" b="1" dirty="0" err="1">
                <a:solidFill>
                  <a:srgbClr val="000000"/>
                </a:solidFill>
                <a:latin typeface="Courier New" panose="02070309020205020404" pitchFamily="49" charset="0"/>
                <a:cs typeface="Courier New" panose="02070309020205020404" pitchFamily="49" charset="0"/>
              </a:rPr>
              <a:t>False</a:t>
            </a:r>
            <a:endParaRPr lang="nl-NL" sz="2600" b="1" dirty="0">
              <a:solidFill>
                <a:srgbClr val="000000"/>
              </a:solidFill>
              <a:latin typeface="Courier New" panose="02070309020205020404" pitchFamily="49" charset="0"/>
              <a:cs typeface="Courier New" panose="02070309020205020404" pitchFamily="49" charset="0"/>
            </a:endParaRPr>
          </a:p>
          <a:p>
            <a:pPr marL="457200" indent="-457200">
              <a:lnSpc>
                <a:spcPct val="110000"/>
              </a:lnSpc>
              <a:buFont typeface="+mj-lt"/>
              <a:buAutoNum type="arabicPeriod"/>
            </a:pPr>
            <a:r>
              <a:rPr lang="nl-NL" sz="2600" dirty="0" err="1">
                <a:cs typeface="Calibri" pitchFamily="34" charset="0"/>
              </a:rPr>
              <a:t>If</a:t>
            </a:r>
            <a:r>
              <a:rPr lang="nl-NL" sz="2600" dirty="0">
                <a:cs typeface="Calibri" pitchFamily="34" charset="0"/>
              </a:rPr>
              <a:t> </a:t>
            </a:r>
            <a:r>
              <a:rPr lang="nl-NL" sz="2600" dirty="0" err="1">
                <a:cs typeface="Calibri" pitchFamily="34" charset="0"/>
              </a:rPr>
              <a:t>condition</a:t>
            </a:r>
            <a:r>
              <a:rPr lang="nl-NL" sz="2600" dirty="0">
                <a:cs typeface="Calibri" pitchFamily="34" charset="0"/>
              </a:rPr>
              <a:t> is </a:t>
            </a:r>
            <a:r>
              <a:rPr lang="nl-NL" sz="2600" dirty="0" err="1">
                <a:cs typeface="Calibri" pitchFamily="34" charset="0"/>
              </a:rPr>
              <a:t>false</a:t>
            </a:r>
            <a:endParaRPr lang="nl-NL" sz="2600" dirty="0">
              <a:cs typeface="Calibri" pitchFamily="34" charset="0"/>
            </a:endParaRPr>
          </a:p>
          <a:p>
            <a:pPr marL="914400" lvl="1" indent="-457200">
              <a:lnSpc>
                <a:spcPct val="110000"/>
              </a:lnSpc>
              <a:buFont typeface="Wingdings" pitchFamily="2" charset="2"/>
              <a:buChar char="§"/>
            </a:pPr>
            <a:r>
              <a:rPr lang="nl-NL" dirty="0" err="1">
                <a:cs typeface="Calibri" pitchFamily="34" charset="0"/>
              </a:rPr>
              <a:t>leave</a:t>
            </a:r>
            <a:r>
              <a:rPr lang="nl-NL" dirty="0">
                <a:cs typeface="Calibri" pitchFamily="34" charset="0"/>
              </a:rPr>
              <a:t> </a:t>
            </a:r>
            <a:r>
              <a:rPr lang="nl-NL" dirty="0" err="1">
                <a:cs typeface="Calibri" pitchFamily="34" charset="0"/>
              </a:rPr>
              <a:t>the</a:t>
            </a:r>
            <a:r>
              <a:rPr lang="nl-NL" dirty="0">
                <a:cs typeface="Calibri" pitchFamily="34" charset="0"/>
              </a:rPr>
              <a:t> </a:t>
            </a:r>
            <a:r>
              <a:rPr lang="nl-NL" dirty="0" err="1">
                <a:cs typeface="Calibri" pitchFamily="34" charset="0"/>
              </a:rPr>
              <a:t>while</a:t>
            </a:r>
            <a:r>
              <a:rPr lang="nl-NL" dirty="0">
                <a:cs typeface="Calibri" pitchFamily="34" charset="0"/>
              </a:rPr>
              <a:t> loop</a:t>
            </a:r>
          </a:p>
          <a:p>
            <a:pPr marL="914400" lvl="1" indent="-457200">
              <a:lnSpc>
                <a:spcPct val="110000"/>
              </a:lnSpc>
              <a:buFont typeface="Wingdings" pitchFamily="2" charset="2"/>
              <a:buChar char="§"/>
            </a:pPr>
            <a:r>
              <a:rPr lang="nl-NL" dirty="0" err="1">
                <a:cs typeface="Calibri" pitchFamily="34" charset="0"/>
              </a:rPr>
              <a:t>proceed</a:t>
            </a:r>
            <a:r>
              <a:rPr lang="nl-NL" dirty="0">
                <a:cs typeface="Calibri" pitchFamily="34" charset="0"/>
              </a:rPr>
              <a:t> to execute next statement</a:t>
            </a:r>
          </a:p>
          <a:p>
            <a:pPr marL="457200" indent="-457200">
              <a:lnSpc>
                <a:spcPct val="110000"/>
              </a:lnSpc>
              <a:buFont typeface="+mj-lt"/>
              <a:buAutoNum type="arabicPeriod"/>
            </a:pPr>
            <a:r>
              <a:rPr lang="nl-NL" sz="2600" dirty="0" err="1">
                <a:cs typeface="Calibri" pitchFamily="34" charset="0"/>
              </a:rPr>
              <a:t>If</a:t>
            </a:r>
            <a:r>
              <a:rPr lang="nl-NL" sz="2600" dirty="0">
                <a:cs typeface="Calibri" pitchFamily="34" charset="0"/>
              </a:rPr>
              <a:t> </a:t>
            </a:r>
            <a:r>
              <a:rPr lang="nl-NL" sz="2600" dirty="0" err="1">
                <a:cs typeface="Calibri" pitchFamily="34" charset="0"/>
              </a:rPr>
              <a:t>condition</a:t>
            </a:r>
            <a:r>
              <a:rPr lang="nl-NL" sz="2600" dirty="0">
                <a:cs typeface="Calibri" pitchFamily="34" charset="0"/>
              </a:rPr>
              <a:t> is </a:t>
            </a:r>
            <a:r>
              <a:rPr lang="nl-NL" sz="2600" dirty="0" err="1">
                <a:cs typeface="Calibri" pitchFamily="34" charset="0"/>
              </a:rPr>
              <a:t>true</a:t>
            </a:r>
            <a:endParaRPr lang="nl-NL" sz="2600" dirty="0">
              <a:cs typeface="Calibri" pitchFamily="34" charset="0"/>
            </a:endParaRPr>
          </a:p>
          <a:p>
            <a:pPr marL="914400" lvl="1" indent="-457200">
              <a:lnSpc>
                <a:spcPct val="110000"/>
              </a:lnSpc>
              <a:buFont typeface="Wingdings" pitchFamily="2" charset="2"/>
              <a:buChar char="§"/>
            </a:pPr>
            <a:r>
              <a:rPr lang="nl-NL" dirty="0" err="1">
                <a:cs typeface="Calibri" pitchFamily="34" charset="0"/>
              </a:rPr>
              <a:t>execute</a:t>
            </a:r>
            <a:r>
              <a:rPr lang="nl-NL" dirty="0">
                <a:cs typeface="Calibri" pitchFamily="34" charset="0"/>
              </a:rPr>
              <a:t> </a:t>
            </a:r>
            <a:r>
              <a:rPr lang="nl-NL" dirty="0" err="1">
                <a:cs typeface="Calibri" pitchFamily="34" charset="0"/>
              </a:rPr>
              <a:t>every</a:t>
            </a:r>
            <a:r>
              <a:rPr lang="nl-NL" dirty="0">
                <a:cs typeface="Calibri" pitchFamily="34" charset="0"/>
              </a:rPr>
              <a:t> statement of </a:t>
            </a:r>
            <a:r>
              <a:rPr lang="nl-NL" dirty="0" err="1">
                <a:cs typeface="Calibri" pitchFamily="34" charset="0"/>
              </a:rPr>
              <a:t>the</a:t>
            </a:r>
            <a:r>
              <a:rPr lang="nl-NL" dirty="0">
                <a:cs typeface="Calibri" pitchFamily="34" charset="0"/>
              </a:rPr>
              <a:t> body</a:t>
            </a:r>
          </a:p>
          <a:p>
            <a:pPr marL="914400" lvl="1" indent="-457200">
              <a:lnSpc>
                <a:spcPct val="110000"/>
              </a:lnSpc>
              <a:buFont typeface="Wingdings" pitchFamily="2" charset="2"/>
              <a:buChar char="§"/>
            </a:pPr>
            <a:r>
              <a:rPr lang="nl-NL" dirty="0">
                <a:cs typeface="Calibri" pitchFamily="34" charset="0"/>
              </a:rPr>
              <a:t>go back to step 1</a:t>
            </a:r>
          </a:p>
          <a:p>
            <a:pPr marL="0" indent="0" eaLnBrk="0" fontAlgn="base" hangingPunct="0">
              <a:lnSpc>
                <a:spcPct val="100000"/>
              </a:lnSpc>
              <a:spcBef>
                <a:spcPct val="0"/>
              </a:spcBef>
              <a:spcAft>
                <a:spcPct val="0"/>
              </a:spcAft>
              <a:buClrTx/>
              <a:buNone/>
            </a:pPr>
            <a:endParaRPr lang="nl-BE" sz="2400" b="1" dirty="0">
              <a:latin typeface="Courier New" panose="02070309020205020404" pitchFamily="49" charset="0"/>
              <a:cs typeface="Courier New" panose="02070309020205020404" pitchFamily="49" charset="0"/>
            </a:endParaRPr>
          </a:p>
          <a:p>
            <a:pPr marL="0" indent="0">
              <a:buNone/>
            </a:pPr>
            <a:endParaRPr lang="nl-BE" dirty="0"/>
          </a:p>
          <a:p>
            <a:pPr marL="0" indent="0">
              <a:buNone/>
            </a:pPr>
            <a:endParaRPr lang="nl-BE" dirty="0"/>
          </a:p>
          <a:p>
            <a:pPr marL="0" indent="0">
              <a:buNone/>
            </a:pPr>
            <a:endParaRPr lang="nl-BE" dirty="0"/>
          </a:p>
        </p:txBody>
      </p:sp>
      <p:sp>
        <p:nvSpPr>
          <p:cNvPr id="5" name="AutoShape 8"/>
          <p:cNvSpPr>
            <a:spLocks noChangeArrowheads="1"/>
          </p:cNvSpPr>
          <p:nvPr/>
        </p:nvSpPr>
        <p:spPr bwMode="auto">
          <a:xfrm>
            <a:off x="8906314" y="1691434"/>
            <a:ext cx="2089150" cy="1152525"/>
          </a:xfrm>
          <a:prstGeom prst="flowChartDecision">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b="1" dirty="0" err="1">
                <a:latin typeface="Courier New" pitchFamily="49" charset="0"/>
              </a:rPr>
              <a:t>condition</a:t>
            </a:r>
            <a:endParaRPr lang="nl-NL" b="1" dirty="0">
              <a:latin typeface="Courier New" pitchFamily="49" charset="0"/>
            </a:endParaRPr>
          </a:p>
        </p:txBody>
      </p:sp>
      <p:sp>
        <p:nvSpPr>
          <p:cNvPr id="6" name="Rectangle 10"/>
          <p:cNvSpPr>
            <a:spLocks noChangeArrowheads="1"/>
          </p:cNvSpPr>
          <p:nvPr/>
        </p:nvSpPr>
        <p:spPr bwMode="auto">
          <a:xfrm>
            <a:off x="8906314" y="3564684"/>
            <a:ext cx="2089150" cy="6477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b="1" dirty="0">
                <a:latin typeface="Courier New" pitchFamily="49" charset="0"/>
              </a:rPr>
              <a:t>body</a:t>
            </a:r>
            <a:endParaRPr lang="nl-NL" b="1" dirty="0">
              <a:latin typeface="Courier New" pitchFamily="49" charset="0"/>
            </a:endParaRPr>
          </a:p>
        </p:txBody>
      </p:sp>
      <p:cxnSp>
        <p:nvCxnSpPr>
          <p:cNvPr id="7" name="AutoShape 12"/>
          <p:cNvCxnSpPr>
            <a:cxnSpLocks noChangeShapeType="1"/>
            <a:stCxn id="5" idx="2"/>
            <a:endCxn id="6" idx="0"/>
          </p:cNvCxnSpPr>
          <p:nvPr/>
        </p:nvCxnSpPr>
        <p:spPr bwMode="auto">
          <a:xfrm>
            <a:off x="9950889" y="2843959"/>
            <a:ext cx="0" cy="720725"/>
          </a:xfrm>
          <a:prstGeom prst="straightConnector1">
            <a:avLst/>
          </a:prstGeom>
          <a:noFill/>
          <a:ln w="25400">
            <a:solidFill>
              <a:schemeClr val="tx1"/>
            </a:solidFill>
            <a:round/>
            <a:headEnd/>
            <a:tailEnd type="triangle" w="lg" len="lg"/>
          </a:ln>
          <a:effectLst/>
        </p:spPr>
      </p:cxnSp>
      <p:sp>
        <p:nvSpPr>
          <p:cNvPr id="11" name="Text Box 16"/>
          <p:cNvSpPr txBox="1">
            <a:spLocks noChangeArrowheads="1"/>
          </p:cNvSpPr>
          <p:nvPr/>
        </p:nvSpPr>
        <p:spPr bwMode="auto">
          <a:xfrm>
            <a:off x="9214289" y="2943971"/>
            <a:ext cx="736600" cy="369887"/>
          </a:xfrm>
          <a:prstGeom prst="rect">
            <a:avLst/>
          </a:prstGeom>
          <a:noFill/>
          <a:ln w="9525" algn="ctr">
            <a:noFill/>
            <a:miter lim="800000"/>
            <a:headEnd/>
            <a:tailEnd/>
          </a:ln>
          <a:effectLst/>
        </p:spPr>
        <p:txBody>
          <a:bodyPr wrap="none">
            <a:spAutoFit/>
          </a:bodyPr>
          <a:lstStyle/>
          <a:p>
            <a:pPr>
              <a:buFontTx/>
              <a:buNone/>
            </a:pPr>
            <a:r>
              <a:rPr lang="fr-BE" b="1" dirty="0" err="1">
                <a:solidFill>
                  <a:srgbClr val="009900"/>
                </a:solidFill>
                <a:latin typeface="Courier New" pitchFamily="49" charset="0"/>
              </a:rPr>
              <a:t>True</a:t>
            </a:r>
            <a:endParaRPr lang="nl-NL" b="1" dirty="0">
              <a:solidFill>
                <a:srgbClr val="009900"/>
              </a:solidFill>
              <a:latin typeface="Courier New" pitchFamily="49" charset="0"/>
            </a:endParaRPr>
          </a:p>
        </p:txBody>
      </p:sp>
      <p:sp>
        <p:nvSpPr>
          <p:cNvPr id="12" name="Text Box 17"/>
          <p:cNvSpPr txBox="1">
            <a:spLocks noChangeArrowheads="1"/>
          </p:cNvSpPr>
          <p:nvPr/>
        </p:nvSpPr>
        <p:spPr bwMode="auto">
          <a:xfrm>
            <a:off x="10916444" y="1903007"/>
            <a:ext cx="874713" cy="369887"/>
          </a:xfrm>
          <a:prstGeom prst="rect">
            <a:avLst/>
          </a:prstGeom>
          <a:noFill/>
          <a:ln w="9525" algn="ctr">
            <a:noFill/>
            <a:miter lim="800000"/>
            <a:headEnd/>
            <a:tailEnd/>
          </a:ln>
          <a:effectLst/>
        </p:spPr>
        <p:txBody>
          <a:bodyPr wrap="none">
            <a:spAutoFit/>
          </a:bodyPr>
          <a:lstStyle/>
          <a:p>
            <a:pPr>
              <a:buFontTx/>
              <a:buNone/>
            </a:pPr>
            <a:r>
              <a:rPr lang="fr-BE" b="1" dirty="0">
                <a:solidFill>
                  <a:srgbClr val="009900"/>
                </a:solidFill>
                <a:latin typeface="Courier New" pitchFamily="49" charset="0"/>
              </a:rPr>
              <a:t>False</a:t>
            </a:r>
            <a:endParaRPr lang="nl-NL" b="1" dirty="0">
              <a:solidFill>
                <a:srgbClr val="009900"/>
              </a:solidFill>
              <a:latin typeface="Courier New" pitchFamily="49" charset="0"/>
            </a:endParaRPr>
          </a:p>
        </p:txBody>
      </p:sp>
      <p:sp>
        <p:nvSpPr>
          <p:cNvPr id="13" name="Tijdelijke aanduiding voor dianummer 12"/>
          <p:cNvSpPr>
            <a:spLocks noGrp="1"/>
          </p:cNvSpPr>
          <p:nvPr>
            <p:ph type="sldNum" sz="quarter" idx="12"/>
          </p:nvPr>
        </p:nvSpPr>
        <p:spPr/>
        <p:txBody>
          <a:bodyPr/>
          <a:lstStyle/>
          <a:p>
            <a:fld id="{FE1B3154-47D9-4402-8EDB-E791933DC0B9}" type="slidenum">
              <a:rPr lang="nl-BE" smtClean="0"/>
              <a:pPr/>
              <a:t>5</a:t>
            </a:fld>
            <a:endParaRPr lang="nl-BE" dirty="0"/>
          </a:p>
        </p:txBody>
      </p:sp>
      <p:cxnSp>
        <p:nvCxnSpPr>
          <p:cNvPr id="38" name="Gebogen verbindingslijn 37"/>
          <p:cNvCxnSpPr>
            <a:endCxn id="5" idx="1"/>
          </p:cNvCxnSpPr>
          <p:nvPr/>
        </p:nvCxnSpPr>
        <p:spPr>
          <a:xfrm rot="5400000" flipH="1" flipV="1">
            <a:off x="7818700" y="2673920"/>
            <a:ext cx="1493837" cy="681392"/>
          </a:xfrm>
          <a:prstGeom prst="bentConnector2">
            <a:avLst/>
          </a:prstGeom>
          <a:noFill/>
          <a:ln w="28575">
            <a:solidFill>
              <a:schemeClr val="tx1"/>
            </a:solidFill>
            <a:miter lim="800000"/>
            <a:headEnd/>
            <a:tailEnd type="triangle" w="lg" len="lg"/>
          </a:ln>
          <a:effectLst/>
        </p:spPr>
      </p:cxnSp>
      <p:cxnSp>
        <p:nvCxnSpPr>
          <p:cNvPr id="45" name="Rechte verbindingslijn 44"/>
          <p:cNvCxnSpPr/>
          <p:nvPr/>
        </p:nvCxnSpPr>
        <p:spPr>
          <a:xfrm>
            <a:off x="8224922" y="3761534"/>
            <a:ext cx="684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Gebogen verbindingslijn 67"/>
          <p:cNvCxnSpPr/>
          <p:nvPr/>
        </p:nvCxnSpPr>
        <p:spPr>
          <a:xfrm rot="16200000" flipH="1">
            <a:off x="9835028" y="3428132"/>
            <a:ext cx="2679208" cy="358336"/>
          </a:xfrm>
          <a:prstGeom prst="bentConnector3">
            <a:avLst>
              <a:gd name="adj1" fmla="val 51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Rechte verbindingslijn met pijl 70"/>
          <p:cNvCxnSpPr/>
          <p:nvPr/>
        </p:nvCxnSpPr>
        <p:spPr>
          <a:xfrm flipH="1">
            <a:off x="10039812" y="4960517"/>
            <a:ext cx="131398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a:extLst>
              <a:ext uri="{FF2B5EF4-FFF2-40B4-BE49-F238E27FC236}">
                <a16:creationId xmlns:a16="http://schemas.microsoft.com/office/drawing/2014/main" id="{6D897568-4337-4FD7-B126-A4DCA097C4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45147380"/>
      </p:ext>
    </p:extLst>
  </p:cSld>
  <p:clrMapOvr>
    <a:masterClrMapping/>
  </p:clrMapOvr>
  <mc:AlternateContent xmlns:mc="http://schemas.openxmlformats.org/markup-compatibility/2006" xmlns:p14="http://schemas.microsoft.com/office/powerpoint/2010/main">
    <mc:Choice Requires="p14">
      <p:transition spd="slow" p14:dur="2000" advTm="38193"/>
    </mc:Choice>
    <mc:Fallback xmlns="">
      <p:transition spd="slow" advTm="38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While</a:t>
            </a:r>
            <a:endParaRPr lang="nl-BE" dirty="0"/>
          </a:p>
        </p:txBody>
      </p:sp>
      <p:sp>
        <p:nvSpPr>
          <p:cNvPr id="3" name="Tijdelijke aanduiding voor inhoud 2"/>
          <p:cNvSpPr>
            <a:spLocks noGrp="1"/>
          </p:cNvSpPr>
          <p:nvPr>
            <p:ph idx="1"/>
          </p:nvPr>
        </p:nvSpPr>
        <p:spPr/>
        <p:txBody>
          <a:bodyPr/>
          <a:lstStyle/>
          <a:p>
            <a:pPr marL="0" indent="0">
              <a:buNone/>
            </a:pPr>
            <a:r>
              <a:rPr lang="nl-BE" dirty="0"/>
              <a:t>Example:</a:t>
            </a:r>
          </a:p>
          <a:p>
            <a:pPr marL="0" indent="0">
              <a:buNone/>
            </a:pPr>
            <a:endParaRPr lang="nl-BE" dirty="0"/>
          </a:p>
          <a:p>
            <a:pPr marL="0" indent="0">
              <a:buNone/>
            </a:pPr>
            <a:endParaRPr lang="nl-BE" dirty="0"/>
          </a:p>
          <a:p>
            <a:pPr marL="0" indent="0">
              <a:buNone/>
            </a:pPr>
            <a:endParaRPr lang="nl-BE" dirty="0"/>
          </a:p>
        </p:txBody>
      </p:sp>
      <p:sp>
        <p:nvSpPr>
          <p:cNvPr id="13" name="Tijdelijke aanduiding voor dianummer 12"/>
          <p:cNvSpPr>
            <a:spLocks noGrp="1"/>
          </p:cNvSpPr>
          <p:nvPr>
            <p:ph type="sldNum" sz="quarter" idx="12"/>
          </p:nvPr>
        </p:nvSpPr>
        <p:spPr/>
        <p:txBody>
          <a:bodyPr/>
          <a:lstStyle/>
          <a:p>
            <a:fld id="{FE1B3154-47D9-4402-8EDB-E791933DC0B9}" type="slidenum">
              <a:rPr lang="nl-BE" smtClean="0"/>
              <a:pPr/>
              <a:t>6</a:t>
            </a:fld>
            <a:endParaRPr lang="nl-BE" dirty="0"/>
          </a:p>
        </p:txBody>
      </p:sp>
      <p:pic>
        <p:nvPicPr>
          <p:cNvPr id="4" name="Afbeelding 3">
            <a:extLst>
              <a:ext uri="{FF2B5EF4-FFF2-40B4-BE49-F238E27FC236}">
                <a16:creationId xmlns:a16="http://schemas.microsoft.com/office/drawing/2014/main" id="{48D872A3-5348-49E9-B6DA-3AD14D8DDD46}"/>
              </a:ext>
            </a:extLst>
          </p:cNvPr>
          <p:cNvPicPr>
            <a:picLocks noChangeAspect="1"/>
          </p:cNvPicPr>
          <p:nvPr/>
        </p:nvPicPr>
        <p:blipFill>
          <a:blip r:embed="rId5"/>
          <a:stretch>
            <a:fillRect/>
          </a:stretch>
        </p:blipFill>
        <p:spPr>
          <a:xfrm>
            <a:off x="7989976" y="4329631"/>
            <a:ext cx="3297135" cy="1847331"/>
          </a:xfrm>
          <a:prstGeom prst="rect">
            <a:avLst/>
          </a:prstGeom>
          <a:ln>
            <a:solidFill>
              <a:schemeClr val="bg1">
                <a:lumMod val="85000"/>
              </a:schemeClr>
            </a:solidFill>
          </a:ln>
        </p:spPr>
      </p:pic>
      <p:sp>
        <p:nvSpPr>
          <p:cNvPr id="5" name="Rectangle 1">
            <a:extLst>
              <a:ext uri="{FF2B5EF4-FFF2-40B4-BE49-F238E27FC236}">
                <a16:creationId xmlns:a16="http://schemas.microsoft.com/office/drawing/2014/main" id="{C53D92AD-4A7E-43EF-BAA4-F514815BE53C}"/>
              </a:ext>
            </a:extLst>
          </p:cNvPr>
          <p:cNvSpPr>
            <a:spLocks noChangeArrowheads="1"/>
          </p:cNvSpPr>
          <p:nvPr/>
        </p:nvSpPr>
        <p:spPr bwMode="auto">
          <a:xfrm>
            <a:off x="822339" y="2390640"/>
            <a:ext cx="8510663" cy="19389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a:ln>
                  <a:noFill/>
                </a:ln>
                <a:solidFill>
                  <a:srgbClr val="0000FF"/>
                </a:solidFill>
                <a:effectLst/>
                <a:latin typeface="Consolas" panose="020B0609020204030204" pitchFamily="49" charset="0"/>
              </a:rPr>
              <a:t>5</a:t>
            </a:r>
            <a:br>
              <a:rPr kumimoji="0" lang="nl-BE" altLang="nl-BE" sz="2400" b="0" i="0" u="none" strike="noStrike" cap="none" normalizeH="0" baseline="0" dirty="0">
                <a:ln>
                  <a:noFill/>
                </a:ln>
                <a:solidFill>
                  <a:srgbClr val="0000FF"/>
                </a:solidFill>
                <a:effectLst/>
                <a:latin typeface="Consolas" panose="020B0609020204030204" pitchFamily="49" charset="0"/>
              </a:rPr>
            </a:br>
            <a:r>
              <a:rPr kumimoji="0" lang="nl-BE" altLang="nl-BE" sz="2400" b="1" i="0" u="none" strike="noStrike" cap="none" normalizeH="0" baseline="0" dirty="0" err="1">
                <a:ln>
                  <a:noFill/>
                </a:ln>
                <a:solidFill>
                  <a:srgbClr val="000080"/>
                </a:solidFill>
                <a:effectLst/>
                <a:latin typeface="Consolas" panose="020B0609020204030204" pitchFamily="49" charset="0"/>
              </a:rPr>
              <a:t>while</a:t>
            </a:r>
            <a:r>
              <a:rPr kumimoji="0" lang="nl-BE" altLang="nl-BE" sz="2400" b="1" i="0" u="none" strike="noStrike" cap="none" normalizeH="0" baseline="0" dirty="0">
                <a:ln>
                  <a:noFill/>
                </a:ln>
                <a:solidFill>
                  <a:srgbClr val="00008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&gt; </a:t>
            </a:r>
            <a:r>
              <a:rPr kumimoji="0" lang="nl-BE" altLang="nl-BE" sz="2400" b="0" i="0" u="none" strike="noStrike" cap="none" normalizeH="0" baseline="0" dirty="0">
                <a:ln>
                  <a:noFill/>
                </a:ln>
                <a:solidFill>
                  <a:srgbClr val="0000FF"/>
                </a:solidFill>
                <a:effectLst/>
                <a:latin typeface="Consolas" panose="020B0609020204030204" pitchFamily="49" charset="0"/>
              </a:rPr>
              <a:t>0</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a:ln>
                  <a:noFill/>
                </a:ln>
                <a:solidFill>
                  <a:srgbClr val="0000FF"/>
                </a:solidFill>
                <a:effectLst/>
                <a:latin typeface="Consolas" panose="020B0609020204030204" pitchFamily="49" charset="0"/>
              </a:rPr>
              <a:t>1</a:t>
            </a:r>
            <a:br>
              <a:rPr kumimoji="0" lang="nl-BE" altLang="nl-BE" sz="2400" b="0" i="0" u="none" strike="noStrike" cap="none" normalizeH="0" baseline="0" dirty="0">
                <a:ln>
                  <a:noFill/>
                </a:ln>
                <a:solidFill>
                  <a:srgbClr val="0000FF"/>
                </a:solidFill>
                <a:effectLst/>
                <a:latin typeface="Consolas" panose="020B0609020204030204" pitchFamily="49" charset="0"/>
              </a:rPr>
            </a:br>
            <a:r>
              <a:rPr kumimoji="0" lang="nl-BE" altLang="nl-BE" sz="2400" b="0" i="0" u="none" strike="noStrike" cap="none" normalizeH="0" baseline="0" dirty="0">
                <a:ln>
                  <a:noFill/>
                </a:ln>
                <a:solidFill>
                  <a:srgbClr val="0000FF"/>
                </a:solidFill>
                <a:effectLst/>
                <a:latin typeface="Consolas" panose="020B0609020204030204" pitchFamily="49" charset="0"/>
              </a:rPr>
              <a:t>    </a:t>
            </a: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1" i="0" u="none" strike="noStrike" cap="none" normalizeH="0" baseline="0" dirty="0">
                <a:ln>
                  <a:noFill/>
                </a:ln>
                <a:solidFill>
                  <a:srgbClr val="008080"/>
                </a:solidFill>
                <a:effectLst/>
                <a:latin typeface="Consolas" panose="020B0609020204030204" pitchFamily="49" charset="0"/>
              </a:rPr>
              <a:t>'We </a:t>
            </a:r>
            <a:r>
              <a:rPr kumimoji="0" lang="nl-BE" altLang="nl-BE" sz="2400" b="1" i="0" u="none" strike="noStrike" cap="none" normalizeH="0" baseline="0" dirty="0" err="1">
                <a:ln>
                  <a:noFill/>
                </a:ln>
                <a:solidFill>
                  <a:srgbClr val="008080"/>
                </a:solidFill>
                <a:effectLst/>
                <a:latin typeface="Consolas" panose="020B0609020204030204" pitchFamily="49" charset="0"/>
              </a:rPr>
              <a:t>still</a:t>
            </a:r>
            <a:r>
              <a:rPr kumimoji="0" lang="nl-BE" altLang="nl-BE" sz="2400" b="1" i="0" u="none" strike="noStrike" cap="none" normalizeH="0" baseline="0" dirty="0">
                <a:ln>
                  <a:noFill/>
                </a:ln>
                <a:solidFill>
                  <a:srgbClr val="008080"/>
                </a:solidFill>
                <a:effectLst/>
                <a:latin typeface="Consolas" panose="020B0609020204030204" pitchFamily="49" charset="0"/>
              </a:rPr>
              <a:t> have'</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1" i="0" u="none" strike="noStrike" cap="none" normalizeH="0" baseline="0" dirty="0">
                <a:ln>
                  <a:noFill/>
                </a:ln>
                <a:solidFill>
                  <a:srgbClr val="008080"/>
                </a:solidFill>
                <a:effectLst/>
                <a:latin typeface="Consolas" panose="020B0609020204030204" pitchFamily="49" charset="0"/>
              </a:rPr>
              <a:t>'pieces </a:t>
            </a:r>
            <a:r>
              <a:rPr kumimoji="0" lang="nl-BE" altLang="nl-BE" sz="2400" b="1" i="0" u="none" strike="noStrike" cap="none" normalizeH="0" baseline="0" dirty="0" err="1">
                <a:ln>
                  <a:noFill/>
                </a:ln>
                <a:solidFill>
                  <a:srgbClr val="008080"/>
                </a:solidFill>
                <a:effectLst/>
                <a:latin typeface="Consolas" panose="020B0609020204030204" pitchFamily="49" charset="0"/>
              </a:rPr>
              <a:t>left</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1" i="0" u="none" strike="noStrike" cap="none" normalizeH="0" baseline="0" dirty="0">
                <a:ln>
                  <a:noFill/>
                </a:ln>
                <a:solidFill>
                  <a:srgbClr val="008080"/>
                </a:solidFill>
                <a:effectLst/>
                <a:latin typeface="Consolas" panose="020B0609020204030204" pitchFamily="49" charset="0"/>
              </a:rPr>
              <a:t>'Too bad, no pieces </a:t>
            </a:r>
            <a:r>
              <a:rPr kumimoji="0" lang="nl-BE" altLang="nl-BE" sz="2400" b="1" i="0" u="none" strike="noStrike" cap="none" normalizeH="0" baseline="0" dirty="0" err="1">
                <a:ln>
                  <a:noFill/>
                </a:ln>
                <a:solidFill>
                  <a:srgbClr val="008080"/>
                </a:solidFill>
                <a:effectLst/>
                <a:latin typeface="Consolas" panose="020B0609020204030204" pitchFamily="49" charset="0"/>
              </a:rPr>
              <a:t>left</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0" i="0" u="none" strike="noStrike" cap="none" normalizeH="0" baseline="0" dirty="0">
                <a:ln>
                  <a:noFill/>
                </a:ln>
                <a:solidFill>
                  <a:srgbClr val="000000"/>
                </a:solidFill>
                <a:effectLst/>
                <a:latin typeface="Consolas" panose="020B0609020204030204" pitchFamily="49" charset="0"/>
              </a:rPr>
              <a:t>)</a:t>
            </a:r>
            <a:endParaRPr kumimoji="0" lang="nl-BE" altLang="nl-BE" sz="2400" b="0" i="0" u="none" strike="noStrike" cap="none" normalizeH="0" baseline="0" dirty="0">
              <a:ln>
                <a:noFill/>
              </a:ln>
              <a:solidFill>
                <a:schemeClr val="tx1"/>
              </a:solidFill>
              <a:effectLst/>
              <a:latin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FED1D649-9629-46CF-8BFF-0B9A4EFBD6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983722418"/>
      </p:ext>
    </p:extLst>
  </p:cSld>
  <p:clrMapOvr>
    <a:masterClrMapping/>
  </p:clrMapOvr>
  <mc:AlternateContent xmlns:mc="http://schemas.openxmlformats.org/markup-compatibility/2006" xmlns:p14="http://schemas.microsoft.com/office/powerpoint/2010/main">
    <mc:Choice Requires="p14">
      <p:transition spd="slow" p14:dur="2000" advTm="48935"/>
    </mc:Choice>
    <mc:Fallback xmlns="">
      <p:transition spd="slow" advTm="48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Infinite loop</a:t>
            </a:r>
          </a:p>
        </p:txBody>
      </p:sp>
      <p:sp>
        <p:nvSpPr>
          <p:cNvPr id="3" name="Tijdelijke aanduiding voor inhoud 2"/>
          <p:cNvSpPr>
            <a:spLocks noGrp="1"/>
          </p:cNvSpPr>
          <p:nvPr>
            <p:ph idx="1"/>
          </p:nvPr>
        </p:nvSpPr>
        <p:spPr>
          <a:xfrm>
            <a:off x="582705" y="1550894"/>
            <a:ext cx="7279035" cy="4626069"/>
          </a:xfrm>
        </p:spPr>
        <p:txBody>
          <a:bodyPr/>
          <a:lstStyle/>
          <a:p>
            <a:r>
              <a:rPr lang="nl-BE" dirty="0" err="1"/>
              <a:t>Pay</a:t>
            </a:r>
            <a:r>
              <a:rPr lang="nl-BE" dirty="0"/>
              <a:t> attention!</a:t>
            </a:r>
            <a:br>
              <a:rPr lang="nl-BE" dirty="0"/>
            </a:br>
            <a:br>
              <a:rPr lang="nl-BE" dirty="0"/>
            </a:br>
            <a:r>
              <a:rPr lang="nl-BE" dirty="0"/>
              <a:t>In the body of </a:t>
            </a:r>
            <a:r>
              <a:rPr lang="nl-BE" dirty="0" err="1"/>
              <a:t>the</a:t>
            </a:r>
            <a:r>
              <a:rPr lang="nl-BE" dirty="0"/>
              <a:t> iteration, the </a:t>
            </a:r>
            <a:r>
              <a:rPr lang="nl-BE" dirty="0">
                <a:solidFill>
                  <a:srgbClr val="FF0000"/>
                </a:solidFill>
              </a:rPr>
              <a:t>value of one or more variables </a:t>
            </a:r>
            <a:r>
              <a:rPr lang="nl-BE" dirty="0" err="1"/>
              <a:t>checked</a:t>
            </a:r>
            <a:r>
              <a:rPr lang="nl-BE" dirty="0"/>
              <a:t> in </a:t>
            </a:r>
            <a:r>
              <a:rPr lang="nl-BE" dirty="0" err="1"/>
              <a:t>the</a:t>
            </a:r>
            <a:r>
              <a:rPr lang="nl-BE" dirty="0"/>
              <a:t> </a:t>
            </a:r>
            <a:r>
              <a:rPr lang="nl-BE" dirty="0" err="1"/>
              <a:t>condition</a:t>
            </a:r>
            <a:r>
              <a:rPr lang="nl-BE" dirty="0"/>
              <a:t>-block must </a:t>
            </a:r>
            <a:r>
              <a:rPr lang="nl-BE" dirty="0">
                <a:solidFill>
                  <a:srgbClr val="FF0000"/>
                </a:solidFill>
              </a:rPr>
              <a:t>change </a:t>
            </a:r>
            <a:r>
              <a:rPr lang="nl-BE" dirty="0"/>
              <a:t>so that the condition eventually becomes</a:t>
            </a:r>
            <a:r>
              <a:rPr lang="nl-BE" sz="2400" b="1" dirty="0">
                <a:latin typeface="Courier New" panose="02070309020205020404" pitchFamily="49" charset="0"/>
                <a:cs typeface="Courier New" panose="02070309020205020404" pitchFamily="49" charset="0"/>
              </a:rPr>
              <a:t> </a:t>
            </a:r>
            <a:r>
              <a:rPr lang="nl-BE" sz="2400" b="1" dirty="0" err="1">
                <a:latin typeface="Courier New" panose="02070309020205020404" pitchFamily="49" charset="0"/>
                <a:cs typeface="Courier New" panose="02070309020205020404" pitchFamily="49" charset="0"/>
              </a:rPr>
              <a:t>False</a:t>
            </a:r>
            <a:r>
              <a:rPr lang="nl-BE" dirty="0"/>
              <a:t>. </a:t>
            </a:r>
            <a:br>
              <a:rPr lang="nl-BE" dirty="0"/>
            </a:br>
            <a:br>
              <a:rPr lang="nl-BE" dirty="0"/>
            </a:br>
            <a:r>
              <a:rPr lang="nl-BE" dirty="0" err="1"/>
              <a:t>Otherwise</a:t>
            </a:r>
            <a:r>
              <a:rPr lang="nl-BE" dirty="0"/>
              <a:t> </a:t>
            </a:r>
            <a:r>
              <a:rPr lang="nl-BE" dirty="0" err="1"/>
              <a:t>the</a:t>
            </a:r>
            <a:r>
              <a:rPr lang="nl-BE" dirty="0"/>
              <a:t> loop </a:t>
            </a:r>
            <a:r>
              <a:rPr lang="nl-BE" dirty="0" err="1"/>
              <a:t>can</a:t>
            </a:r>
            <a:r>
              <a:rPr lang="nl-BE" dirty="0"/>
              <a:t> never </a:t>
            </a:r>
            <a:r>
              <a:rPr lang="nl-BE" dirty="0" err="1"/>
              <a:t>be</a:t>
            </a:r>
            <a:r>
              <a:rPr lang="nl-BE" dirty="0"/>
              <a:t> </a:t>
            </a:r>
            <a:r>
              <a:rPr lang="nl-BE" dirty="0" err="1"/>
              <a:t>terminated</a:t>
            </a:r>
            <a:r>
              <a:rPr lang="nl-BE" dirty="0"/>
              <a:t>.</a:t>
            </a:r>
          </a:p>
          <a:p>
            <a:endParaRPr lang="nl-BE" dirty="0"/>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7</a:t>
            </a:fld>
            <a:endParaRPr lang="nl-BE" dirty="0"/>
          </a:p>
        </p:txBody>
      </p:sp>
      <p:sp>
        <p:nvSpPr>
          <p:cNvPr id="5" name="AutoShape 8"/>
          <p:cNvSpPr>
            <a:spLocks noChangeArrowheads="1"/>
          </p:cNvSpPr>
          <p:nvPr/>
        </p:nvSpPr>
        <p:spPr bwMode="auto">
          <a:xfrm>
            <a:off x="8906314" y="1691434"/>
            <a:ext cx="2089150" cy="1152525"/>
          </a:xfrm>
          <a:prstGeom prst="flowChartDecision">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b="1" dirty="0" err="1">
                <a:latin typeface="Courier New" pitchFamily="49" charset="0"/>
              </a:rPr>
              <a:t>condition</a:t>
            </a:r>
            <a:endParaRPr lang="nl-NL" b="1" dirty="0">
              <a:latin typeface="Courier New" pitchFamily="49" charset="0"/>
            </a:endParaRPr>
          </a:p>
        </p:txBody>
      </p:sp>
      <p:sp>
        <p:nvSpPr>
          <p:cNvPr id="6" name="Rectangle 10"/>
          <p:cNvSpPr>
            <a:spLocks noChangeArrowheads="1"/>
          </p:cNvSpPr>
          <p:nvPr/>
        </p:nvSpPr>
        <p:spPr bwMode="auto">
          <a:xfrm>
            <a:off x="8906314" y="3564684"/>
            <a:ext cx="2089150" cy="647700"/>
          </a:xfrm>
          <a:prstGeom prst="rect">
            <a:avLst/>
          </a:prstGeom>
          <a:solidFill>
            <a:schemeClr val="accent6">
              <a:lumMod val="40000"/>
              <a:lumOff val="60000"/>
            </a:schemeClr>
          </a:solidFill>
          <a:ln>
            <a:headEnd/>
            <a:tailEnd/>
          </a:ln>
        </p:spPr>
        <p:style>
          <a:lnRef idx="2">
            <a:schemeClr val="accent6"/>
          </a:lnRef>
          <a:fillRef idx="1">
            <a:schemeClr val="lt1"/>
          </a:fillRef>
          <a:effectRef idx="0">
            <a:schemeClr val="accent6"/>
          </a:effectRef>
          <a:fontRef idx="minor">
            <a:schemeClr val="dk1"/>
          </a:fontRef>
        </p:style>
        <p:txBody>
          <a:bodyPr wrap="none" anchor="ctr"/>
          <a:lstStyle/>
          <a:p>
            <a:pPr algn="ctr">
              <a:buFontTx/>
              <a:buNone/>
            </a:pPr>
            <a:r>
              <a:rPr lang="fr-BE" b="1" dirty="0">
                <a:latin typeface="Courier New" pitchFamily="49" charset="0"/>
              </a:rPr>
              <a:t>body</a:t>
            </a:r>
            <a:endParaRPr lang="nl-NL" b="1" dirty="0">
              <a:latin typeface="Courier New" pitchFamily="49" charset="0"/>
            </a:endParaRPr>
          </a:p>
        </p:txBody>
      </p:sp>
      <p:cxnSp>
        <p:nvCxnSpPr>
          <p:cNvPr id="7" name="AutoShape 12"/>
          <p:cNvCxnSpPr>
            <a:cxnSpLocks noChangeShapeType="1"/>
            <a:stCxn id="5" idx="2"/>
            <a:endCxn id="6" idx="0"/>
          </p:cNvCxnSpPr>
          <p:nvPr/>
        </p:nvCxnSpPr>
        <p:spPr bwMode="auto">
          <a:xfrm>
            <a:off x="9950889" y="2843959"/>
            <a:ext cx="0" cy="720725"/>
          </a:xfrm>
          <a:prstGeom prst="straightConnector1">
            <a:avLst/>
          </a:prstGeom>
          <a:noFill/>
          <a:ln w="25400">
            <a:solidFill>
              <a:schemeClr val="tx1"/>
            </a:solidFill>
            <a:round/>
            <a:headEnd/>
            <a:tailEnd type="triangle" w="lg" len="lg"/>
          </a:ln>
          <a:effectLst/>
        </p:spPr>
      </p:cxnSp>
      <p:sp>
        <p:nvSpPr>
          <p:cNvPr id="8" name="Text Box 16"/>
          <p:cNvSpPr txBox="1">
            <a:spLocks noChangeArrowheads="1"/>
          </p:cNvSpPr>
          <p:nvPr/>
        </p:nvSpPr>
        <p:spPr bwMode="auto">
          <a:xfrm>
            <a:off x="9214289" y="2943971"/>
            <a:ext cx="736600" cy="369887"/>
          </a:xfrm>
          <a:prstGeom prst="rect">
            <a:avLst/>
          </a:prstGeom>
          <a:noFill/>
          <a:ln w="9525" algn="ctr">
            <a:noFill/>
            <a:miter lim="800000"/>
            <a:headEnd/>
            <a:tailEnd/>
          </a:ln>
          <a:effectLst/>
        </p:spPr>
        <p:txBody>
          <a:bodyPr wrap="none">
            <a:spAutoFit/>
          </a:bodyPr>
          <a:lstStyle/>
          <a:p>
            <a:pPr>
              <a:buFontTx/>
              <a:buNone/>
            </a:pPr>
            <a:r>
              <a:rPr lang="fr-BE" b="1" dirty="0" err="1">
                <a:solidFill>
                  <a:srgbClr val="009900"/>
                </a:solidFill>
                <a:latin typeface="Courier New" pitchFamily="49" charset="0"/>
              </a:rPr>
              <a:t>True</a:t>
            </a:r>
            <a:endParaRPr lang="nl-NL" b="1" dirty="0">
              <a:solidFill>
                <a:srgbClr val="009900"/>
              </a:solidFill>
              <a:latin typeface="Courier New" pitchFamily="49" charset="0"/>
            </a:endParaRPr>
          </a:p>
        </p:txBody>
      </p:sp>
      <p:sp>
        <p:nvSpPr>
          <p:cNvPr id="9" name="Text Box 17"/>
          <p:cNvSpPr txBox="1">
            <a:spLocks noChangeArrowheads="1"/>
          </p:cNvSpPr>
          <p:nvPr/>
        </p:nvSpPr>
        <p:spPr bwMode="auto">
          <a:xfrm>
            <a:off x="10916444" y="1903007"/>
            <a:ext cx="874713" cy="369887"/>
          </a:xfrm>
          <a:prstGeom prst="rect">
            <a:avLst/>
          </a:prstGeom>
          <a:noFill/>
          <a:ln w="9525" algn="ctr">
            <a:noFill/>
            <a:miter lim="800000"/>
            <a:headEnd/>
            <a:tailEnd/>
          </a:ln>
          <a:effectLst/>
        </p:spPr>
        <p:txBody>
          <a:bodyPr wrap="none">
            <a:spAutoFit/>
          </a:bodyPr>
          <a:lstStyle/>
          <a:p>
            <a:pPr>
              <a:buFontTx/>
              <a:buNone/>
            </a:pPr>
            <a:r>
              <a:rPr lang="fr-BE" b="1" dirty="0">
                <a:solidFill>
                  <a:srgbClr val="009900"/>
                </a:solidFill>
                <a:latin typeface="Courier New" pitchFamily="49" charset="0"/>
              </a:rPr>
              <a:t>False</a:t>
            </a:r>
            <a:endParaRPr lang="nl-NL" b="1" dirty="0">
              <a:solidFill>
                <a:srgbClr val="009900"/>
              </a:solidFill>
              <a:latin typeface="Courier New" pitchFamily="49" charset="0"/>
            </a:endParaRPr>
          </a:p>
        </p:txBody>
      </p:sp>
      <p:cxnSp>
        <p:nvCxnSpPr>
          <p:cNvPr id="10" name="Gebogen verbindingslijn 9"/>
          <p:cNvCxnSpPr>
            <a:endCxn id="5" idx="1"/>
          </p:cNvCxnSpPr>
          <p:nvPr/>
        </p:nvCxnSpPr>
        <p:spPr>
          <a:xfrm rot="5400000" flipH="1" flipV="1">
            <a:off x="7818700" y="2673920"/>
            <a:ext cx="1493837" cy="681392"/>
          </a:xfrm>
          <a:prstGeom prst="bentConnector2">
            <a:avLst/>
          </a:prstGeom>
          <a:noFill/>
          <a:ln w="28575">
            <a:solidFill>
              <a:schemeClr val="tx1"/>
            </a:solidFill>
            <a:miter lim="800000"/>
            <a:headEnd/>
            <a:tailEnd type="triangle" w="lg" len="lg"/>
          </a:ln>
          <a:effectLst/>
        </p:spPr>
      </p:cxnSp>
      <p:cxnSp>
        <p:nvCxnSpPr>
          <p:cNvPr id="11" name="Rechte verbindingslijn 10"/>
          <p:cNvCxnSpPr/>
          <p:nvPr/>
        </p:nvCxnSpPr>
        <p:spPr>
          <a:xfrm>
            <a:off x="8224922" y="3761534"/>
            <a:ext cx="684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bogen verbindingslijn 11"/>
          <p:cNvCxnSpPr/>
          <p:nvPr/>
        </p:nvCxnSpPr>
        <p:spPr>
          <a:xfrm rot="16200000" flipH="1">
            <a:off x="9835028" y="3428132"/>
            <a:ext cx="2679208" cy="358336"/>
          </a:xfrm>
          <a:prstGeom prst="bentConnector3">
            <a:avLst>
              <a:gd name="adj1" fmla="val 51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Rechte verbindingslijn met pijl 12"/>
          <p:cNvCxnSpPr/>
          <p:nvPr/>
        </p:nvCxnSpPr>
        <p:spPr>
          <a:xfrm flipH="1">
            <a:off x="10039812" y="4960517"/>
            <a:ext cx="131398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 name="Audio 15">
            <a:hlinkClick r:id="" action="ppaction://media"/>
            <a:extLst>
              <a:ext uri="{FF2B5EF4-FFF2-40B4-BE49-F238E27FC236}">
                <a16:creationId xmlns:a16="http://schemas.microsoft.com/office/drawing/2014/main" id="{A4BAC5D1-AA53-4A62-8C7A-A24F1F1C92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77165117"/>
      </p:ext>
    </p:extLst>
  </p:cSld>
  <p:clrMapOvr>
    <a:masterClrMapping/>
  </p:clrMapOvr>
  <mc:AlternateContent xmlns:mc="http://schemas.openxmlformats.org/markup-compatibility/2006" xmlns:p14="http://schemas.microsoft.com/office/powerpoint/2010/main">
    <mc:Choice Requires="p14">
      <p:transition spd="slow" p14:dur="2000" advTm="44233"/>
    </mc:Choice>
    <mc:Fallback xmlns="">
      <p:transition spd="slow" advTm="44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Examples </a:t>
            </a:r>
            <a:r>
              <a:rPr lang="nl-BE" dirty="0" err="1"/>
              <a:t>while</a:t>
            </a:r>
            <a:endParaRPr lang="nl-BE" dirty="0"/>
          </a:p>
        </p:txBody>
      </p:sp>
      <p:sp>
        <p:nvSpPr>
          <p:cNvPr id="3" name="Tijdelijke aanduiding voor inhoud 2"/>
          <p:cNvSpPr>
            <a:spLocks noGrp="1"/>
          </p:cNvSpPr>
          <p:nvPr>
            <p:ph idx="1"/>
          </p:nvPr>
        </p:nvSpPr>
        <p:spPr/>
        <p:txBody>
          <a:bodyPr/>
          <a:lstStyle/>
          <a:p>
            <a:r>
              <a:rPr lang="nl-BE" dirty="0"/>
              <a:t>Add numbers (from 1 to ... ) as long as the total is less than 100</a:t>
            </a:r>
          </a:p>
          <a:p>
            <a:pPr marL="0" indent="0" eaLnBrk="0" fontAlgn="base" hangingPunct="0">
              <a:spcBef>
                <a:spcPct val="0"/>
              </a:spcBef>
              <a:spcAft>
                <a:spcPct val="0"/>
              </a:spcAft>
              <a:buNone/>
            </a:pPr>
            <a:endParaRPr lang="nl-BE" altLang="nl-BE" b="1" dirty="0">
              <a:solidFill>
                <a:srgbClr val="000000"/>
              </a:solidFill>
              <a:latin typeface="Courier New" panose="02070309020205020404" pitchFamily="49" charset="0"/>
              <a:cs typeface="Courier New" panose="02070309020205020404" pitchFamily="49" charset="0"/>
            </a:endParaRP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8</a:t>
            </a:fld>
            <a:endParaRPr lang="nl-BE" dirty="0"/>
          </a:p>
        </p:txBody>
      </p:sp>
      <p:sp>
        <p:nvSpPr>
          <p:cNvPr id="5" name="Rectangle 1"/>
          <p:cNvSpPr>
            <a:spLocks noChangeArrowheads="1"/>
          </p:cNvSpPr>
          <p:nvPr/>
        </p:nvSpPr>
        <p:spPr bwMode="auto">
          <a:xfrm>
            <a:off x="1118615" y="5525353"/>
            <a:ext cx="10602737"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endParaRPr kumimoji="0" lang="nl-BE" altLang="nl-BE" sz="4800" b="1" i="0" u="none" strike="noStrike" cap="none" normalizeH="0" baseline="0" dirty="0">
              <a:ln>
                <a:noFill/>
              </a:ln>
              <a:solidFill>
                <a:schemeClr val="tx1"/>
              </a:solidFill>
              <a:effectLst/>
              <a:latin typeface="Arial" panose="020B0604020202020204" pitchFamily="34" charset="0"/>
            </a:endParaRPr>
          </a:p>
        </p:txBody>
      </p:sp>
      <p:pic>
        <p:nvPicPr>
          <p:cNvPr id="7" name="Afbeelding 6">
            <a:extLst>
              <a:ext uri="{FF2B5EF4-FFF2-40B4-BE49-F238E27FC236}">
                <a16:creationId xmlns:a16="http://schemas.microsoft.com/office/drawing/2014/main" id="{3FA356B8-7AE8-440C-AE14-79E8FCBBA7C5}"/>
              </a:ext>
            </a:extLst>
          </p:cNvPr>
          <p:cNvPicPr>
            <a:picLocks noChangeAspect="1"/>
          </p:cNvPicPr>
          <p:nvPr/>
        </p:nvPicPr>
        <p:blipFill rotWithShape="1">
          <a:blip r:embed="rId5"/>
          <a:srcRect t="4813"/>
          <a:stretch/>
        </p:blipFill>
        <p:spPr>
          <a:xfrm>
            <a:off x="8641416" y="2064996"/>
            <a:ext cx="3161083" cy="644770"/>
          </a:xfrm>
          <a:prstGeom prst="rect">
            <a:avLst/>
          </a:prstGeom>
          <a:ln>
            <a:solidFill>
              <a:schemeClr val="bg1">
                <a:lumMod val="75000"/>
              </a:schemeClr>
            </a:solidFill>
          </a:ln>
        </p:spPr>
      </p:pic>
      <p:sp>
        <p:nvSpPr>
          <p:cNvPr id="8" name="Rectangle 1">
            <a:extLst>
              <a:ext uri="{FF2B5EF4-FFF2-40B4-BE49-F238E27FC236}">
                <a16:creationId xmlns:a16="http://schemas.microsoft.com/office/drawing/2014/main" id="{18BBD0CA-DC5D-4538-9B60-75CCFF9BF67C}"/>
              </a:ext>
            </a:extLst>
          </p:cNvPr>
          <p:cNvSpPr>
            <a:spLocks noChangeArrowheads="1"/>
          </p:cNvSpPr>
          <p:nvPr/>
        </p:nvSpPr>
        <p:spPr bwMode="auto">
          <a:xfrm>
            <a:off x="798858" y="3266278"/>
            <a:ext cx="8510663" cy="23083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err="1">
                <a:ln>
                  <a:noFill/>
                </a:ln>
                <a:solidFill>
                  <a:srgbClr val="000000"/>
                </a:solidFill>
                <a:effectLst/>
                <a:latin typeface="Consolas" panose="020B0609020204030204" pitchFamily="49" charset="0"/>
              </a:rPr>
              <a:t>total</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a:ln>
                  <a:noFill/>
                </a:ln>
                <a:solidFill>
                  <a:srgbClr val="0000FF"/>
                </a:solidFill>
                <a:effectLst/>
                <a:latin typeface="Consolas" panose="020B0609020204030204" pitchFamily="49" charset="0"/>
              </a:rPr>
              <a:t>0  </a:t>
            </a:r>
            <a:r>
              <a:rPr kumimoji="0" lang="nl-BE" altLang="nl-BE" sz="2400" b="0" i="1" u="none" strike="noStrike" cap="none" normalizeH="0" baseline="0" dirty="0">
                <a:ln>
                  <a:noFill/>
                </a:ln>
                <a:solidFill>
                  <a:srgbClr val="808080"/>
                </a:solidFill>
                <a:effectLst/>
                <a:latin typeface="Consolas" panose="020B0609020204030204" pitchFamily="49" charset="0"/>
              </a:rPr>
              <a:t>#</a:t>
            </a:r>
            <a:r>
              <a:rPr kumimoji="0" lang="nl-BE" altLang="nl-BE" sz="2400" b="0" i="1" u="none" strike="noStrike" cap="none" normalizeH="0" baseline="0" dirty="0" err="1">
                <a:ln>
                  <a:noFill/>
                </a:ln>
                <a:solidFill>
                  <a:srgbClr val="808080"/>
                </a:solidFill>
                <a:effectLst/>
                <a:latin typeface="Consolas" panose="020B0609020204030204" pitchFamily="49" charset="0"/>
              </a:rPr>
              <a:t>initialization</a:t>
            </a:r>
            <a:r>
              <a:rPr kumimoji="0" lang="nl-BE" altLang="nl-BE" sz="2400" b="0" i="1" u="none" strike="noStrike" cap="none" normalizeH="0" baseline="0" dirty="0">
                <a:ln>
                  <a:noFill/>
                </a:ln>
                <a:solidFill>
                  <a:srgbClr val="808080"/>
                </a:solidFill>
                <a:effectLst/>
                <a:latin typeface="Consolas" panose="020B0609020204030204" pitchFamily="49" charset="0"/>
              </a:rPr>
              <a:t> is </a:t>
            </a:r>
            <a:r>
              <a:rPr kumimoji="0" lang="nl-BE" altLang="nl-BE" sz="2400" b="0" i="1" u="none" strike="noStrike" cap="none" normalizeH="0" baseline="0" dirty="0" err="1">
                <a:ln>
                  <a:noFill/>
                </a:ln>
                <a:solidFill>
                  <a:srgbClr val="808080"/>
                </a:solidFill>
                <a:effectLst/>
                <a:latin typeface="Consolas" panose="020B0609020204030204" pitchFamily="49" charset="0"/>
              </a:rPr>
              <a:t>necessary</a:t>
            </a:r>
            <a:r>
              <a:rPr kumimoji="0" lang="nl-BE" altLang="nl-BE" sz="2400" b="0" i="1" u="none" strike="noStrike" cap="none" normalizeH="0" baseline="0" dirty="0">
                <a:ln>
                  <a:noFill/>
                </a:ln>
                <a:solidFill>
                  <a:srgbClr val="808080"/>
                </a:solidFill>
                <a:effectLst/>
                <a:latin typeface="Consolas" panose="020B0609020204030204" pitchFamily="49" charset="0"/>
              </a:rPr>
              <a:t>!</a:t>
            </a:r>
            <a:br>
              <a:rPr kumimoji="0" lang="nl-BE" altLang="nl-BE" sz="2400" b="0" i="1" u="none" strike="noStrike" cap="none" normalizeH="0" baseline="0" dirty="0">
                <a:ln>
                  <a:noFill/>
                </a:ln>
                <a:solidFill>
                  <a:srgbClr val="808080"/>
                </a:solidFill>
                <a:effectLst/>
                <a:latin typeface="Consolas" panose="020B0609020204030204" pitchFamily="49" charset="0"/>
              </a:rPr>
            </a:br>
            <a:br>
              <a:rPr kumimoji="0" lang="nl-BE" altLang="nl-BE" sz="2400" b="0" i="1" u="none" strike="noStrike" cap="none" normalizeH="0" baseline="0" dirty="0">
                <a:ln>
                  <a:noFill/>
                </a:ln>
                <a:solidFill>
                  <a:srgbClr val="808080"/>
                </a:solidFill>
                <a:effectLst/>
                <a:latin typeface="Consolas" panose="020B0609020204030204" pitchFamily="49" charset="0"/>
              </a:rPr>
            </a:br>
            <a:r>
              <a:rPr kumimoji="0" lang="nl-BE" altLang="nl-BE" sz="2400" b="1" i="0" u="none" strike="noStrike" cap="none" normalizeH="0" baseline="0" dirty="0" err="1">
                <a:ln>
                  <a:noFill/>
                </a:ln>
                <a:solidFill>
                  <a:srgbClr val="000080"/>
                </a:solidFill>
                <a:effectLst/>
                <a:latin typeface="Consolas" panose="020B0609020204030204" pitchFamily="49" charset="0"/>
              </a:rPr>
              <a:t>while</a:t>
            </a:r>
            <a:r>
              <a:rPr kumimoji="0" lang="nl-BE" altLang="nl-BE" sz="2400" b="1" i="0" u="none" strike="noStrike" cap="none" normalizeH="0" baseline="0" dirty="0">
                <a:ln>
                  <a:noFill/>
                </a:ln>
                <a:solidFill>
                  <a:srgbClr val="00008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total</a:t>
            </a:r>
            <a:r>
              <a:rPr kumimoji="0" lang="nl-BE" altLang="nl-BE" sz="2400" b="0" i="0" u="none" strike="noStrike" cap="none" normalizeH="0" baseline="0" dirty="0">
                <a:ln>
                  <a:noFill/>
                </a:ln>
                <a:solidFill>
                  <a:srgbClr val="000000"/>
                </a:solidFill>
                <a:effectLst/>
                <a:latin typeface="Consolas" panose="020B0609020204030204" pitchFamily="49" charset="0"/>
              </a:rPr>
              <a:t> &lt; </a:t>
            </a:r>
            <a:r>
              <a:rPr kumimoji="0" lang="nl-BE" altLang="nl-BE" sz="2400" b="0" i="0" u="none" strike="noStrike" cap="none" normalizeH="0" baseline="0" dirty="0">
                <a:ln>
                  <a:noFill/>
                </a:ln>
                <a:solidFill>
                  <a:srgbClr val="0000FF"/>
                </a:solidFill>
                <a:effectLst/>
                <a:latin typeface="Consolas" panose="020B0609020204030204" pitchFamily="49" charset="0"/>
              </a:rPr>
              <a:t>100</a:t>
            </a:r>
            <a:r>
              <a:rPr kumimoji="0" lang="nl-BE" altLang="nl-BE" sz="2400" b="0" i="0" u="none" strike="noStrike" cap="none" normalizeH="0" baseline="0" dirty="0">
                <a:ln>
                  <a:noFill/>
                </a:ln>
                <a:solidFill>
                  <a:srgbClr val="000000"/>
                </a:solidFill>
                <a:effectLst/>
                <a:latin typeface="Consolas" panose="020B0609020204030204" pitchFamily="49" charset="0"/>
              </a:rPr>
              <a:t>:</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a:ln>
                  <a:noFill/>
                </a:ln>
                <a:solidFill>
                  <a:srgbClr val="0000FF"/>
                </a:solidFill>
                <a:effectLst/>
                <a:latin typeface="Consolas" panose="020B0609020204030204" pitchFamily="49" charset="0"/>
              </a:rPr>
              <a:t>1</a:t>
            </a:r>
            <a:br>
              <a:rPr kumimoji="0" lang="nl-BE" altLang="nl-BE" sz="2400" b="0" i="0" u="none" strike="noStrike" cap="none" normalizeH="0" baseline="0" dirty="0">
                <a:ln>
                  <a:noFill/>
                </a:ln>
                <a:solidFill>
                  <a:srgbClr val="0000FF"/>
                </a:solidFill>
                <a:effectLst/>
                <a:latin typeface="Consolas" panose="020B0609020204030204" pitchFamily="49" charset="0"/>
              </a:rPr>
            </a:br>
            <a:r>
              <a:rPr kumimoji="0" lang="nl-BE" altLang="nl-BE" sz="2400" b="0" i="0" u="none" strike="noStrike" cap="none" normalizeH="0" baseline="0" dirty="0">
                <a:ln>
                  <a:noFill/>
                </a:ln>
                <a:solidFill>
                  <a:srgbClr val="0000FF"/>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total</a:t>
            </a:r>
            <a:r>
              <a:rPr kumimoji="0" lang="nl-BE" altLang="nl-BE" sz="2400" b="0" i="0" u="none" strike="noStrike" cap="none" normalizeH="0" baseline="0" dirty="0">
                <a:ln>
                  <a:noFill/>
                </a:ln>
                <a:solidFill>
                  <a:srgbClr val="000000"/>
                </a:solidFill>
                <a:effectLst/>
                <a:latin typeface="Consolas" panose="020B0609020204030204" pitchFamily="49" charset="0"/>
              </a:rPr>
              <a:t> +=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br>
              <a:rPr kumimoji="0" lang="nl-BE" altLang="nl-BE" sz="2400" b="0" i="0" u="none" strike="noStrike" cap="none" normalizeH="0" baseline="0" dirty="0">
                <a:ln>
                  <a:noFill/>
                </a:ln>
                <a:solidFill>
                  <a:srgbClr val="000000"/>
                </a:solidFill>
                <a:effectLst/>
                <a:latin typeface="Consolas" panose="020B0609020204030204" pitchFamily="49" charset="0"/>
              </a:rPr>
            </a:br>
            <a:r>
              <a:rPr kumimoji="0" lang="nl-BE" altLang="nl-BE" sz="2400" b="0" i="0" u="none" strike="noStrike" cap="none" normalizeH="0" baseline="0" dirty="0">
                <a:ln>
                  <a:noFill/>
                </a:ln>
                <a:solidFill>
                  <a:srgbClr val="000080"/>
                </a:solidFill>
                <a:effectLst/>
                <a:latin typeface="Consolas" panose="020B0609020204030204" pitchFamily="49" charset="0"/>
              </a:rPr>
              <a:t>print</a:t>
            </a:r>
            <a:r>
              <a:rPr kumimoji="0" lang="nl-BE" altLang="nl-BE" sz="2400" b="0" i="0" u="none" strike="noStrike" cap="none" normalizeH="0" baseline="0" dirty="0">
                <a:ln>
                  <a:noFill/>
                </a:ln>
                <a:solidFill>
                  <a:srgbClr val="000000"/>
                </a:solidFill>
                <a:effectLst/>
                <a:latin typeface="Consolas" panose="020B0609020204030204" pitchFamily="49" charset="0"/>
              </a:rPr>
              <a:t>(</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1" i="0" u="none" strike="noStrike" cap="none" normalizeH="0" baseline="0" dirty="0" err="1">
                <a:ln>
                  <a:noFill/>
                </a:ln>
                <a:solidFill>
                  <a:srgbClr val="008080"/>
                </a:solidFill>
                <a:effectLst/>
                <a:latin typeface="Consolas" panose="020B0609020204030204" pitchFamily="49" charset="0"/>
              </a:rPr>
              <a:t>Sum</a:t>
            </a:r>
            <a:r>
              <a:rPr kumimoji="0" lang="nl-BE" altLang="nl-BE" sz="2400" b="1" i="0" u="none" strike="noStrike" cap="none" normalizeH="0" baseline="0" dirty="0">
                <a:ln>
                  <a:noFill/>
                </a:ln>
                <a:solidFill>
                  <a:srgbClr val="008080"/>
                </a:solidFill>
                <a:effectLst/>
                <a:latin typeface="Consolas" panose="020B0609020204030204" pitchFamily="49" charset="0"/>
              </a:rPr>
              <a:t> of 1 </a:t>
            </a:r>
            <a:r>
              <a:rPr kumimoji="0" lang="nl-BE" altLang="nl-BE" sz="2400" b="1" i="0" u="none" strike="noStrike" cap="none" normalizeH="0" baseline="0" dirty="0" err="1">
                <a:ln>
                  <a:noFill/>
                </a:ln>
                <a:solidFill>
                  <a:srgbClr val="008080"/>
                </a:solidFill>
                <a:effectLst/>
                <a:latin typeface="Consolas" panose="020B0609020204030204" pitchFamily="49" charset="0"/>
              </a:rPr>
              <a:t>to</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number</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1" i="0" u="none" strike="noStrike" cap="none" normalizeH="0" baseline="0" dirty="0">
                <a:ln>
                  <a:noFill/>
                </a:ln>
                <a:solidFill>
                  <a:srgbClr val="008080"/>
                </a:solidFill>
                <a:effectLst/>
                <a:latin typeface="Consolas" panose="020B0609020204030204" pitchFamily="49" charset="0"/>
              </a:rPr>
              <a:t>'='</a:t>
            </a:r>
            <a:r>
              <a:rPr kumimoji="0" lang="nl-BE" altLang="nl-BE" sz="2400" b="0" i="0" u="none" strike="noStrike" cap="none" normalizeH="0" baseline="0" dirty="0">
                <a:ln>
                  <a:noFill/>
                </a:ln>
                <a:solidFill>
                  <a:srgbClr val="000000"/>
                </a:solidFill>
                <a:effectLst/>
                <a:latin typeface="Consolas" panose="020B0609020204030204" pitchFamily="49" charset="0"/>
              </a:rPr>
              <a:t>, </a:t>
            </a:r>
            <a:r>
              <a:rPr kumimoji="0" lang="nl-BE" altLang="nl-BE" sz="2400" b="0" i="0" u="none" strike="noStrike" cap="none" normalizeH="0" baseline="0" dirty="0" err="1">
                <a:ln>
                  <a:noFill/>
                </a:ln>
                <a:solidFill>
                  <a:srgbClr val="000000"/>
                </a:solidFill>
                <a:effectLst/>
                <a:latin typeface="Consolas" panose="020B0609020204030204" pitchFamily="49" charset="0"/>
              </a:rPr>
              <a:t>total</a:t>
            </a:r>
            <a:r>
              <a:rPr kumimoji="0" lang="nl-BE" altLang="nl-BE" sz="2400" b="0" i="0" u="none" strike="noStrike" cap="none" normalizeH="0" baseline="0" dirty="0">
                <a:ln>
                  <a:noFill/>
                </a:ln>
                <a:solidFill>
                  <a:srgbClr val="000000"/>
                </a:solidFill>
                <a:effectLst/>
                <a:latin typeface="Consolas" panose="020B0609020204030204" pitchFamily="49" charset="0"/>
              </a:rPr>
              <a:t>)</a:t>
            </a:r>
            <a:endParaRPr kumimoji="0" lang="nl-BE" altLang="nl-BE" sz="2400" b="0" i="0" u="none" strike="noStrike" cap="none" normalizeH="0" baseline="0" dirty="0">
              <a:ln>
                <a:noFill/>
              </a:ln>
              <a:solidFill>
                <a:schemeClr val="tx1"/>
              </a:solidFill>
              <a:effectLst/>
              <a:latin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618E3C94-54C5-43B7-AB18-4C5FA8A9DA2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917669945"/>
      </p:ext>
    </p:extLst>
  </p:cSld>
  <p:clrMapOvr>
    <a:masterClrMapping/>
  </p:clrMapOvr>
  <mc:AlternateContent xmlns:mc="http://schemas.openxmlformats.org/markup-compatibility/2006" xmlns:p14="http://schemas.microsoft.com/office/powerpoint/2010/main">
    <mc:Choice Requires="p14">
      <p:transition spd="slow" p14:dur="2000" advTm="55126"/>
    </mc:Choice>
    <mc:Fallback xmlns="">
      <p:transition spd="slow" advTm="55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Examples </a:t>
            </a:r>
            <a:r>
              <a:rPr lang="nl-BE" dirty="0" err="1"/>
              <a:t>while</a:t>
            </a:r>
            <a:endParaRPr lang="nl-BE" dirty="0"/>
          </a:p>
        </p:txBody>
      </p:sp>
      <p:sp>
        <p:nvSpPr>
          <p:cNvPr id="3" name="Tijdelijke aanduiding voor inhoud 2"/>
          <p:cNvSpPr>
            <a:spLocks noGrp="1"/>
          </p:cNvSpPr>
          <p:nvPr>
            <p:ph idx="1"/>
          </p:nvPr>
        </p:nvSpPr>
        <p:spPr/>
        <p:txBody>
          <a:bodyPr/>
          <a:lstStyle/>
          <a:p>
            <a:r>
              <a:rPr lang="nl-BE" sz="2400" dirty="0"/>
              <a:t>Read </a:t>
            </a:r>
            <a:r>
              <a:rPr lang="nl-BE" sz="2400" dirty="0" err="1"/>
              <a:t>and</a:t>
            </a:r>
            <a:r>
              <a:rPr lang="nl-BE" sz="2400" dirty="0"/>
              <a:t> </a:t>
            </a:r>
            <a:r>
              <a:rPr lang="nl-BE" sz="2400" dirty="0" err="1"/>
              <a:t>sum</a:t>
            </a:r>
            <a:r>
              <a:rPr lang="nl-BE" sz="2400" dirty="0"/>
              <a:t> up </a:t>
            </a:r>
            <a:r>
              <a:rPr lang="nl-BE" sz="2400" dirty="0" err="1"/>
              <a:t>numbers</a:t>
            </a:r>
            <a:r>
              <a:rPr lang="nl-BE" sz="2400" dirty="0"/>
              <a:t> as long as </a:t>
            </a:r>
            <a:r>
              <a:rPr lang="nl-BE" sz="2400" dirty="0" err="1"/>
              <a:t>you</a:t>
            </a:r>
            <a:r>
              <a:rPr lang="nl-BE" sz="2400" dirty="0"/>
              <a:t> </a:t>
            </a:r>
            <a:r>
              <a:rPr lang="nl-BE" sz="2400" dirty="0" err="1"/>
              <a:t>don’t</a:t>
            </a:r>
            <a:r>
              <a:rPr lang="nl-BE" sz="2400" dirty="0"/>
              <a:t> </a:t>
            </a:r>
            <a:r>
              <a:rPr lang="nl-BE" sz="2400" dirty="0" err="1"/>
              <a:t>read</a:t>
            </a:r>
            <a:r>
              <a:rPr lang="nl-BE" sz="2400" dirty="0"/>
              <a:t> -1. </a:t>
            </a:r>
          </a:p>
          <a:p>
            <a:r>
              <a:rPr lang="nl-BE" sz="2400" dirty="0"/>
              <a:t>Print </a:t>
            </a:r>
            <a:r>
              <a:rPr lang="nl-BE" sz="2400" dirty="0" err="1"/>
              <a:t>the</a:t>
            </a:r>
            <a:r>
              <a:rPr lang="nl-BE" sz="2400" dirty="0"/>
              <a:t> </a:t>
            </a:r>
            <a:r>
              <a:rPr lang="nl-BE" sz="2400" dirty="0" err="1"/>
              <a:t>number</a:t>
            </a:r>
            <a:r>
              <a:rPr lang="nl-BE" sz="2400" dirty="0"/>
              <a:t> of </a:t>
            </a:r>
            <a:r>
              <a:rPr lang="nl-BE" sz="2400" dirty="0" err="1"/>
              <a:t>numbers</a:t>
            </a:r>
            <a:r>
              <a:rPr lang="nl-BE" sz="2400" dirty="0"/>
              <a:t> </a:t>
            </a:r>
            <a:r>
              <a:rPr lang="nl-BE" sz="2400" dirty="0" err="1"/>
              <a:t>entered</a:t>
            </a:r>
            <a:r>
              <a:rPr lang="nl-BE" sz="2400" dirty="0"/>
              <a:t> </a:t>
            </a:r>
            <a:r>
              <a:rPr lang="nl-BE" sz="2400" dirty="0" err="1"/>
              <a:t>and</a:t>
            </a:r>
            <a:r>
              <a:rPr lang="nl-BE" sz="2400" dirty="0"/>
              <a:t> </a:t>
            </a:r>
            <a:r>
              <a:rPr lang="nl-BE" sz="2400" dirty="0" err="1"/>
              <a:t>their</a:t>
            </a:r>
            <a:r>
              <a:rPr lang="nl-BE" sz="2400" dirty="0"/>
              <a:t> </a:t>
            </a:r>
            <a:r>
              <a:rPr lang="nl-BE" sz="2400" dirty="0" err="1"/>
              <a:t>total</a:t>
            </a:r>
            <a:r>
              <a:rPr lang="nl-BE" sz="2600" dirty="0"/>
              <a:t>.</a:t>
            </a:r>
          </a:p>
          <a:p>
            <a:endParaRPr lang="nl-BE" dirty="0"/>
          </a:p>
        </p:txBody>
      </p:sp>
      <p:sp>
        <p:nvSpPr>
          <p:cNvPr id="4" name="Tijdelijke aanduiding voor dianummer 3"/>
          <p:cNvSpPr>
            <a:spLocks noGrp="1"/>
          </p:cNvSpPr>
          <p:nvPr>
            <p:ph type="sldNum" sz="quarter" idx="12"/>
          </p:nvPr>
        </p:nvSpPr>
        <p:spPr/>
        <p:txBody>
          <a:bodyPr/>
          <a:lstStyle/>
          <a:p>
            <a:fld id="{FE1B3154-47D9-4402-8EDB-E791933DC0B9}" type="slidenum">
              <a:rPr lang="nl-BE" smtClean="0"/>
              <a:pPr/>
              <a:t>9</a:t>
            </a:fld>
            <a:endParaRPr lang="nl-BE" dirty="0"/>
          </a:p>
        </p:txBody>
      </p:sp>
      <p:sp>
        <p:nvSpPr>
          <p:cNvPr id="8" name="Rectangle 1"/>
          <p:cNvSpPr>
            <a:spLocks noChangeArrowheads="1"/>
          </p:cNvSpPr>
          <p:nvPr/>
        </p:nvSpPr>
        <p:spPr bwMode="auto">
          <a:xfrm>
            <a:off x="792697" y="4223602"/>
            <a:ext cx="184731"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nl-BE" altLang="nl-BE" sz="2000" b="1"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206FD88C-BFC5-41E6-9738-66C94B3CE508}"/>
              </a:ext>
            </a:extLst>
          </p:cNvPr>
          <p:cNvSpPr>
            <a:spLocks noChangeArrowheads="1"/>
          </p:cNvSpPr>
          <p:nvPr/>
        </p:nvSpPr>
        <p:spPr bwMode="auto">
          <a:xfrm>
            <a:off x="792697" y="2795587"/>
            <a:ext cx="10136108" cy="38164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200" b="0" i="0" u="none" strike="noStrike" cap="none" normalizeH="0" baseline="0" dirty="0" err="1">
                <a:ln>
                  <a:noFill/>
                </a:ln>
                <a:solidFill>
                  <a:srgbClr val="000000"/>
                </a:solidFill>
                <a:effectLst/>
                <a:latin typeface="Consolas" panose="020B0609020204030204" pitchFamily="49" charset="0"/>
              </a:rPr>
              <a:t>total</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err="1">
                <a:ln>
                  <a:noFill/>
                </a:ln>
                <a:solidFill>
                  <a:srgbClr val="000000"/>
                </a:solidFill>
                <a:effectLst/>
                <a:latin typeface="Consolas" panose="020B0609020204030204" pitchFamily="49" charset="0"/>
              </a:rPr>
              <a:t>count</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a:ln>
                  <a:noFill/>
                </a:ln>
                <a:solidFill>
                  <a:srgbClr val="0000FF"/>
                </a:solidFill>
                <a:effectLst/>
                <a:latin typeface="Consolas" panose="020B0609020204030204" pitchFamily="49" charset="0"/>
              </a:rPr>
              <a:t>0</a:t>
            </a: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1" u="none" strike="noStrike" cap="none" normalizeH="0" baseline="0" dirty="0">
                <a:ln>
                  <a:noFill/>
                </a:ln>
                <a:solidFill>
                  <a:srgbClr val="808080"/>
                </a:solidFill>
                <a:effectLst/>
                <a:latin typeface="Consolas" panose="020B0609020204030204" pitchFamily="49" charset="0"/>
              </a:rPr>
              <a:t>#</a:t>
            </a:r>
            <a:r>
              <a:rPr kumimoji="0" lang="nl-BE" altLang="nl-BE" sz="2200" b="0" i="1" u="none" strike="noStrike" cap="none" normalizeH="0" baseline="0" dirty="0" err="1">
                <a:ln>
                  <a:noFill/>
                </a:ln>
                <a:solidFill>
                  <a:srgbClr val="808080"/>
                </a:solidFill>
                <a:effectLst/>
                <a:latin typeface="Consolas" panose="020B0609020204030204" pitchFamily="49" charset="0"/>
              </a:rPr>
              <a:t>read</a:t>
            </a: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1" u="none" strike="noStrike" cap="none" normalizeH="0" baseline="0" dirty="0" err="1">
                <a:ln>
                  <a:noFill/>
                </a:ln>
                <a:solidFill>
                  <a:srgbClr val="808080"/>
                </a:solidFill>
                <a:effectLst/>
                <a:latin typeface="Consolas" panose="020B0609020204030204" pitchFamily="49" charset="0"/>
              </a:rPr>
              <a:t>the</a:t>
            </a:r>
            <a:r>
              <a:rPr kumimoji="0" lang="nl-BE" altLang="nl-BE" sz="2200" b="0" i="1" u="none" strike="noStrike" cap="none" normalizeH="0" baseline="0" dirty="0">
                <a:ln>
                  <a:noFill/>
                </a:ln>
                <a:solidFill>
                  <a:srgbClr val="808080"/>
                </a:solidFill>
                <a:effectLst/>
                <a:latin typeface="Consolas" panose="020B0609020204030204" pitchFamily="49" charset="0"/>
              </a:rPr>
              <a:t> first </a:t>
            </a:r>
            <a:r>
              <a:rPr kumimoji="0" lang="nl-BE" altLang="nl-BE" sz="2200" b="0" i="1" u="none" strike="noStrike" cap="none" normalizeH="0" baseline="0" dirty="0" err="1">
                <a:ln>
                  <a:noFill/>
                </a:ln>
                <a:solidFill>
                  <a:srgbClr val="808080"/>
                </a:solidFill>
                <a:effectLst/>
                <a:latin typeface="Consolas" panose="020B0609020204030204" pitchFamily="49" charset="0"/>
              </a:rPr>
              <a:t>number</a:t>
            </a: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1" u="none" strike="noStrike" cap="none" normalizeH="0" baseline="0" dirty="0" err="1">
                <a:ln>
                  <a:noFill/>
                </a:ln>
                <a:solidFill>
                  <a:srgbClr val="808080"/>
                </a:solidFill>
                <a:effectLst/>
                <a:latin typeface="Consolas" panose="020B0609020204030204" pitchFamily="49" charset="0"/>
              </a:rPr>
              <a:t>before</a:t>
            </a: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1" u="none" strike="noStrike" cap="none" normalizeH="0" baseline="0" dirty="0" err="1">
                <a:ln>
                  <a:noFill/>
                </a:ln>
                <a:solidFill>
                  <a:srgbClr val="808080"/>
                </a:solidFill>
                <a:effectLst/>
                <a:latin typeface="Consolas" panose="020B0609020204030204" pitchFamily="49" charset="0"/>
              </a:rPr>
              <a:t>the</a:t>
            </a: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1" u="none" strike="noStrike" cap="none" normalizeH="0" baseline="0" dirty="0" err="1">
                <a:ln>
                  <a:noFill/>
                </a:ln>
                <a:solidFill>
                  <a:srgbClr val="808080"/>
                </a:solidFill>
                <a:effectLst/>
                <a:latin typeface="Consolas" panose="020B0609020204030204" pitchFamily="49" charset="0"/>
              </a:rPr>
              <a:t>while</a:t>
            </a:r>
            <a:br>
              <a:rPr kumimoji="0" lang="nl-BE" altLang="nl-BE" sz="2200" b="0" i="1" u="none" strike="noStrike" cap="none" normalizeH="0" baseline="0" dirty="0">
                <a:ln>
                  <a:noFill/>
                </a:ln>
                <a:solidFill>
                  <a:srgbClr val="808080"/>
                </a:solidFill>
                <a:effectLst/>
                <a:latin typeface="Consolas" panose="020B0609020204030204" pitchFamily="49" charset="0"/>
              </a:rPr>
            </a:br>
            <a:r>
              <a:rPr kumimoji="0" lang="nl-BE" altLang="nl-BE" sz="2200" b="0" i="0" u="none" strike="noStrike" cap="none" normalizeH="0" baseline="0" dirty="0" err="1">
                <a:ln>
                  <a:noFill/>
                </a:ln>
                <a:solidFill>
                  <a:srgbClr val="000000"/>
                </a:solidFill>
                <a:effectLst/>
                <a:latin typeface="Consolas" panose="020B0609020204030204" pitchFamily="49" charset="0"/>
              </a:rPr>
              <a:t>number</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a:ln>
                  <a:noFill/>
                </a:ln>
                <a:solidFill>
                  <a:srgbClr val="000080"/>
                </a:solidFill>
                <a:effectLst/>
                <a:latin typeface="Consolas" panose="020B0609020204030204" pitchFamily="49" charset="0"/>
              </a:rPr>
              <a:t>int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0" i="0" u="none" strike="noStrike" cap="none" normalizeH="0" baseline="0" dirty="0">
                <a:ln>
                  <a:noFill/>
                </a:ln>
                <a:solidFill>
                  <a:srgbClr val="000080"/>
                </a:solidFill>
                <a:effectLst/>
                <a:latin typeface="Consolas" panose="020B0609020204030204" pitchFamily="49" charset="0"/>
              </a:rPr>
              <a:t>input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1" i="0" u="none" strike="noStrike" cap="none" normalizeH="0" baseline="0" dirty="0">
                <a:ln>
                  <a:noFill/>
                </a:ln>
                <a:solidFill>
                  <a:srgbClr val="008080"/>
                </a:solidFill>
                <a:effectLst/>
                <a:latin typeface="Consolas" panose="020B0609020204030204" pitchFamily="49" charset="0"/>
              </a:rPr>
              <a:t>'Enter a </a:t>
            </a:r>
            <a:r>
              <a:rPr kumimoji="0" lang="nl-BE" altLang="nl-BE" sz="2200" b="1" i="0" u="none" strike="noStrike" cap="none" normalizeH="0" baseline="0" dirty="0" err="1">
                <a:ln>
                  <a:noFill/>
                </a:ln>
                <a:solidFill>
                  <a:srgbClr val="008080"/>
                </a:solidFill>
                <a:effectLst/>
                <a:latin typeface="Consolas" panose="020B0609020204030204" pitchFamily="49" charset="0"/>
              </a:rPr>
              <a:t>number</a:t>
            </a:r>
            <a:r>
              <a:rPr kumimoji="0" lang="nl-BE" altLang="nl-BE" sz="2200" b="1" i="0" u="none" strike="noStrike" cap="none" normalizeH="0" baseline="0" dirty="0">
                <a:ln>
                  <a:noFill/>
                </a:ln>
                <a:solidFill>
                  <a:srgbClr val="008080"/>
                </a:solidFill>
                <a:effectLst/>
                <a:latin typeface="Consolas" panose="020B0609020204030204" pitchFamily="49" charset="0"/>
              </a:rPr>
              <a:t>, stop </a:t>
            </a:r>
            <a:r>
              <a:rPr kumimoji="0" lang="nl-BE" altLang="nl-BE" sz="2200" b="1" i="0" u="none" strike="noStrike" cap="none" normalizeH="0" baseline="0" dirty="0" err="1">
                <a:ln>
                  <a:noFill/>
                </a:ln>
                <a:solidFill>
                  <a:srgbClr val="008080"/>
                </a:solidFill>
                <a:effectLst/>
                <a:latin typeface="Consolas" panose="020B0609020204030204" pitchFamily="49" charset="0"/>
              </a:rPr>
              <a:t>by</a:t>
            </a:r>
            <a:r>
              <a:rPr kumimoji="0" lang="nl-BE" altLang="nl-BE" sz="2200" b="1" i="0" u="none" strike="noStrike" cap="none" normalizeH="0" baseline="0" dirty="0">
                <a:ln>
                  <a:noFill/>
                </a:ln>
                <a:solidFill>
                  <a:srgbClr val="008080"/>
                </a:solidFill>
                <a:effectLst/>
                <a:latin typeface="Consolas" panose="020B0609020204030204" pitchFamily="49" charset="0"/>
              </a:rPr>
              <a:t> entering -1: '</a:t>
            </a:r>
            <a:r>
              <a:rPr kumimoji="0" lang="nl-BE" altLang="nl-BE" sz="2200" b="0" i="0" u="none" strike="noStrike" cap="none" normalizeH="0" baseline="0" dirty="0">
                <a:ln>
                  <a:noFill/>
                </a:ln>
                <a:solidFill>
                  <a:srgbClr val="000000"/>
                </a:solidFill>
                <a:effectLst/>
                <a:latin typeface="Consolas" panose="020B0609020204030204" pitchFamily="49" charset="0"/>
              </a:rPr>
              <a:t>))</a:t>
            </a:r>
            <a:br>
              <a:rPr kumimoji="0" lang="nl-BE" altLang="nl-BE" sz="2200" b="0" i="0" u="none" strike="noStrike" cap="none" normalizeH="0" baseline="0" dirty="0">
                <a:ln>
                  <a:noFill/>
                </a:ln>
                <a:solidFill>
                  <a:srgbClr val="000000"/>
                </a:solidFill>
                <a:effectLst/>
                <a:latin typeface="Consolas" panose="020B0609020204030204" pitchFamily="49" charset="0"/>
              </a:rPr>
            </a:b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1" i="0" u="none" strike="noStrike" cap="none" normalizeH="0" baseline="0" dirty="0" err="1">
                <a:ln>
                  <a:noFill/>
                </a:ln>
                <a:solidFill>
                  <a:srgbClr val="000080"/>
                </a:solidFill>
                <a:effectLst/>
                <a:latin typeface="Consolas" panose="020B0609020204030204" pitchFamily="49" charset="0"/>
              </a:rPr>
              <a:t>while</a:t>
            </a:r>
            <a:r>
              <a:rPr kumimoji="0" lang="nl-BE" altLang="nl-BE" sz="2200" b="1" i="0" u="none" strike="noStrike" cap="none" normalizeH="0" baseline="0" dirty="0">
                <a:ln>
                  <a:noFill/>
                </a:ln>
                <a:solidFill>
                  <a:srgbClr val="000080"/>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number</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a:ln>
                  <a:noFill/>
                </a:ln>
                <a:solidFill>
                  <a:srgbClr val="0000FF"/>
                </a:solidFill>
                <a:effectLst/>
                <a:latin typeface="Consolas" panose="020B0609020204030204" pitchFamily="49" charset="0"/>
              </a:rPr>
              <a:t>1</a:t>
            </a:r>
            <a:r>
              <a:rPr kumimoji="0" lang="nl-BE" altLang="nl-BE" sz="2200" b="0" i="0" u="none" strike="noStrike" cap="none" normalizeH="0" baseline="0" dirty="0">
                <a:ln>
                  <a:noFill/>
                </a:ln>
                <a:solidFill>
                  <a:srgbClr val="000000"/>
                </a:solidFill>
                <a:effectLst/>
                <a:latin typeface="Consolas" panose="020B0609020204030204" pitchFamily="49" charset="0"/>
              </a:rPr>
              <a:t>:</a:t>
            </a: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0" i="0" u="none" strike="noStrike" cap="none" normalizeH="0" baseline="0" dirty="0">
                <a:ln>
                  <a:noFill/>
                </a:ln>
                <a:solidFill>
                  <a:srgbClr val="000000"/>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count</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a:ln>
                  <a:noFill/>
                </a:ln>
                <a:solidFill>
                  <a:srgbClr val="0000FF"/>
                </a:solidFill>
                <a:effectLst/>
                <a:latin typeface="Consolas" panose="020B0609020204030204" pitchFamily="49" charset="0"/>
              </a:rPr>
              <a:t>1</a:t>
            </a:r>
            <a:br>
              <a:rPr kumimoji="0" lang="nl-BE" altLang="nl-BE" sz="2200" b="0" i="0" u="none" strike="noStrike" cap="none" normalizeH="0" baseline="0" dirty="0">
                <a:ln>
                  <a:noFill/>
                </a:ln>
                <a:solidFill>
                  <a:srgbClr val="0000FF"/>
                </a:solidFill>
                <a:effectLst/>
                <a:latin typeface="Consolas" panose="020B0609020204030204" pitchFamily="49" charset="0"/>
              </a:rPr>
            </a:br>
            <a:r>
              <a:rPr kumimoji="0" lang="nl-BE" altLang="nl-BE" sz="2200" b="0" i="0" u="none" strike="noStrike" cap="none" normalizeH="0" baseline="0" dirty="0">
                <a:ln>
                  <a:noFill/>
                </a:ln>
                <a:solidFill>
                  <a:srgbClr val="0000FF"/>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total</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err="1">
                <a:ln>
                  <a:noFill/>
                </a:ln>
                <a:solidFill>
                  <a:srgbClr val="000000"/>
                </a:solidFill>
                <a:effectLst/>
                <a:latin typeface="Consolas" panose="020B0609020204030204" pitchFamily="49" charset="0"/>
              </a:rPr>
              <a:t>number</a:t>
            </a: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0" i="0" u="none" strike="noStrike" cap="none" normalizeH="0" baseline="0" dirty="0">
                <a:ln>
                  <a:noFill/>
                </a:ln>
                <a:solidFill>
                  <a:srgbClr val="000000"/>
                </a:solidFill>
                <a:effectLst/>
                <a:latin typeface="Consolas" panose="020B0609020204030204" pitchFamily="49" charset="0"/>
              </a:rPr>
              <a:t>    </a:t>
            </a:r>
            <a:r>
              <a:rPr kumimoji="0" lang="nl-BE" altLang="nl-BE" sz="2200" b="0" i="1" u="none" strike="noStrike" cap="none" normalizeH="0" baseline="0" dirty="0">
                <a:ln>
                  <a:noFill/>
                </a:ln>
                <a:solidFill>
                  <a:srgbClr val="808080"/>
                </a:solidFill>
                <a:effectLst/>
                <a:latin typeface="Consolas" panose="020B0609020204030204" pitchFamily="49" charset="0"/>
              </a:rPr>
              <a:t>#</a:t>
            </a:r>
            <a:r>
              <a:rPr kumimoji="0" lang="nl-BE" altLang="nl-BE" sz="2200" b="0" i="1" u="none" strike="noStrike" cap="none" normalizeH="0" baseline="0" dirty="0" err="1">
                <a:ln>
                  <a:noFill/>
                </a:ln>
                <a:solidFill>
                  <a:srgbClr val="808080"/>
                </a:solidFill>
                <a:effectLst/>
                <a:latin typeface="Consolas" panose="020B0609020204030204" pitchFamily="49" charset="0"/>
              </a:rPr>
              <a:t>read</a:t>
            </a: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1" u="none" strike="noStrike" cap="none" normalizeH="0" baseline="0" dirty="0" err="1">
                <a:ln>
                  <a:noFill/>
                </a:ln>
                <a:solidFill>
                  <a:srgbClr val="808080"/>
                </a:solidFill>
                <a:effectLst/>
                <a:latin typeface="Consolas" panose="020B0609020204030204" pitchFamily="49" charset="0"/>
              </a:rPr>
              <a:t>the</a:t>
            </a:r>
            <a:r>
              <a:rPr kumimoji="0" lang="nl-BE" altLang="nl-BE" sz="2200" b="0" i="1" u="none" strike="noStrike" cap="none" normalizeH="0" baseline="0" dirty="0">
                <a:ln>
                  <a:noFill/>
                </a:ln>
                <a:solidFill>
                  <a:srgbClr val="808080"/>
                </a:solidFill>
                <a:effectLst/>
                <a:latin typeface="Consolas" panose="020B0609020204030204" pitchFamily="49" charset="0"/>
              </a:rPr>
              <a:t> next </a:t>
            </a:r>
            <a:r>
              <a:rPr kumimoji="0" lang="nl-BE" altLang="nl-BE" sz="2200" b="0" i="1" u="none" strike="noStrike" cap="none" normalizeH="0" baseline="0" dirty="0" err="1">
                <a:ln>
                  <a:noFill/>
                </a:ln>
                <a:solidFill>
                  <a:srgbClr val="808080"/>
                </a:solidFill>
                <a:effectLst/>
                <a:latin typeface="Consolas" panose="020B0609020204030204" pitchFamily="49" charset="0"/>
              </a:rPr>
              <a:t>number</a:t>
            </a:r>
            <a:br>
              <a:rPr kumimoji="0" lang="nl-BE" altLang="nl-BE" sz="2200" b="0" i="1" u="none" strike="noStrike" cap="none" normalizeH="0" baseline="0" dirty="0">
                <a:ln>
                  <a:noFill/>
                </a:ln>
                <a:solidFill>
                  <a:srgbClr val="808080"/>
                </a:solidFill>
                <a:effectLst/>
                <a:latin typeface="Consolas" panose="020B0609020204030204" pitchFamily="49" charset="0"/>
              </a:rPr>
            </a:br>
            <a:r>
              <a:rPr kumimoji="0" lang="nl-BE" altLang="nl-BE" sz="2200" b="0" i="1" u="none" strike="noStrike" cap="none" normalizeH="0" baseline="0" dirty="0">
                <a:ln>
                  <a:noFill/>
                </a:ln>
                <a:solidFill>
                  <a:srgbClr val="808080"/>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number</a:t>
            </a:r>
            <a:r>
              <a:rPr kumimoji="0" lang="nl-BE" altLang="nl-BE" sz="2200" b="0" i="0" u="none" strike="noStrike" cap="none" normalizeH="0" baseline="0" dirty="0">
                <a:ln>
                  <a:noFill/>
                </a:ln>
                <a:solidFill>
                  <a:srgbClr val="000000"/>
                </a:solidFill>
                <a:effectLst/>
                <a:latin typeface="Consolas" panose="020B0609020204030204" pitchFamily="49" charset="0"/>
              </a:rPr>
              <a:t> = </a:t>
            </a:r>
            <a:r>
              <a:rPr kumimoji="0" lang="nl-BE" altLang="nl-BE" sz="2200" b="0" i="0" u="none" strike="noStrike" cap="none" normalizeH="0" baseline="0" dirty="0">
                <a:ln>
                  <a:noFill/>
                </a:ln>
                <a:solidFill>
                  <a:srgbClr val="000080"/>
                </a:solidFill>
                <a:effectLst/>
                <a:latin typeface="Consolas" panose="020B0609020204030204" pitchFamily="49" charset="0"/>
              </a:rPr>
              <a:t>int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0" i="0" u="none" strike="noStrike" cap="none" normalizeH="0" baseline="0" dirty="0">
                <a:ln>
                  <a:noFill/>
                </a:ln>
                <a:solidFill>
                  <a:srgbClr val="000080"/>
                </a:solidFill>
                <a:effectLst/>
                <a:latin typeface="Consolas" panose="020B0609020204030204" pitchFamily="49" charset="0"/>
              </a:rPr>
              <a:t>input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1" i="0" u="none" strike="noStrike" cap="none" normalizeH="0" baseline="0" dirty="0">
                <a:ln>
                  <a:noFill/>
                </a:ln>
                <a:solidFill>
                  <a:srgbClr val="008080"/>
                </a:solidFill>
                <a:effectLst/>
                <a:latin typeface="Consolas" panose="020B0609020204030204" pitchFamily="49" charset="0"/>
              </a:rPr>
              <a:t>'Enter a </a:t>
            </a:r>
            <a:r>
              <a:rPr kumimoji="0" lang="nl-BE" altLang="nl-BE" sz="2200" b="1" i="0" u="none" strike="noStrike" cap="none" normalizeH="0" baseline="0" dirty="0" err="1">
                <a:ln>
                  <a:noFill/>
                </a:ln>
                <a:solidFill>
                  <a:srgbClr val="008080"/>
                </a:solidFill>
                <a:effectLst/>
                <a:latin typeface="Consolas" panose="020B0609020204030204" pitchFamily="49" charset="0"/>
              </a:rPr>
              <a:t>number</a:t>
            </a:r>
            <a:r>
              <a:rPr kumimoji="0" lang="nl-BE" altLang="nl-BE" sz="2200" b="1" i="0" u="none" strike="noStrike" cap="none" normalizeH="0" baseline="0" dirty="0">
                <a:ln>
                  <a:noFill/>
                </a:ln>
                <a:solidFill>
                  <a:srgbClr val="008080"/>
                </a:solidFill>
                <a:effectLst/>
                <a:latin typeface="Consolas" panose="020B0609020204030204" pitchFamily="49" charset="0"/>
              </a:rPr>
              <a:t>, stop </a:t>
            </a:r>
            <a:r>
              <a:rPr kumimoji="0" lang="nl-BE" altLang="nl-BE" sz="2200" b="1" i="0" u="none" strike="noStrike" cap="none" normalizeH="0" baseline="0" dirty="0" err="1">
                <a:ln>
                  <a:noFill/>
                </a:ln>
                <a:solidFill>
                  <a:srgbClr val="008080"/>
                </a:solidFill>
                <a:effectLst/>
                <a:latin typeface="Consolas" panose="020B0609020204030204" pitchFamily="49" charset="0"/>
              </a:rPr>
              <a:t>by</a:t>
            </a:r>
            <a:r>
              <a:rPr kumimoji="0" lang="nl-BE" altLang="nl-BE" sz="2200" b="1" i="0" u="none" strike="noStrike" cap="none" normalizeH="0" baseline="0" dirty="0">
                <a:ln>
                  <a:noFill/>
                </a:ln>
                <a:solidFill>
                  <a:srgbClr val="008080"/>
                </a:solidFill>
                <a:effectLst/>
                <a:latin typeface="Consolas" panose="020B0609020204030204" pitchFamily="49" charset="0"/>
              </a:rPr>
              <a:t> entering -1: '</a:t>
            </a:r>
            <a:r>
              <a:rPr kumimoji="0" lang="nl-BE" altLang="nl-BE" sz="2200" b="0" i="0" u="none" strike="noStrike" cap="none" normalizeH="0" baseline="0" dirty="0">
                <a:ln>
                  <a:noFill/>
                </a:ln>
                <a:solidFill>
                  <a:srgbClr val="000000"/>
                </a:solidFill>
                <a:effectLst/>
                <a:latin typeface="Consolas" panose="020B0609020204030204" pitchFamily="49" charset="0"/>
              </a:rPr>
              <a:t>))</a:t>
            </a:r>
            <a:br>
              <a:rPr kumimoji="0" lang="nl-BE" altLang="nl-BE" sz="2200" b="0" i="0" u="none" strike="noStrike" cap="none" normalizeH="0" baseline="0" dirty="0">
                <a:ln>
                  <a:noFill/>
                </a:ln>
                <a:solidFill>
                  <a:srgbClr val="000000"/>
                </a:solidFill>
                <a:effectLst/>
                <a:latin typeface="Consolas" panose="020B0609020204030204" pitchFamily="49" charset="0"/>
              </a:rPr>
            </a:br>
            <a:br>
              <a:rPr kumimoji="0" lang="nl-BE" altLang="nl-BE" sz="2200" b="0" i="0" u="none" strike="noStrike" cap="none" normalizeH="0" baseline="0" dirty="0">
                <a:ln>
                  <a:noFill/>
                </a:ln>
                <a:solidFill>
                  <a:srgbClr val="000000"/>
                </a:solidFill>
                <a:effectLst/>
                <a:latin typeface="Consolas" panose="020B0609020204030204" pitchFamily="49" charset="0"/>
              </a:rPr>
            </a:br>
            <a:r>
              <a:rPr kumimoji="0" lang="nl-BE" altLang="nl-BE" sz="2200" b="0" i="0" u="none" strike="noStrike" cap="none" normalizeH="0" baseline="0" dirty="0">
                <a:ln>
                  <a:noFill/>
                </a:ln>
                <a:solidFill>
                  <a:srgbClr val="000080"/>
                </a:solidFill>
                <a:effectLst/>
                <a:latin typeface="Consolas" panose="020B0609020204030204" pitchFamily="49" charset="0"/>
              </a:rPr>
              <a:t>print</a:t>
            </a:r>
            <a:r>
              <a:rPr kumimoji="0" lang="nl-BE" altLang="nl-BE" sz="2200" b="0" i="0" u="none" strike="noStrike" cap="none" normalizeH="0" baseline="0" dirty="0">
                <a:ln>
                  <a:noFill/>
                </a:ln>
                <a:solidFill>
                  <a:srgbClr val="000000"/>
                </a:solidFill>
                <a:effectLst/>
                <a:latin typeface="Consolas" panose="020B0609020204030204" pitchFamily="49" charset="0"/>
              </a:rPr>
              <a:t>(</a:t>
            </a:r>
            <a:r>
              <a:rPr kumimoji="0" lang="nl-BE" altLang="nl-BE" sz="2200" b="1" i="0" u="none" strike="noStrike" cap="none" normalizeH="0" baseline="0" dirty="0">
                <a:ln>
                  <a:noFill/>
                </a:ln>
                <a:solidFill>
                  <a:srgbClr val="008080"/>
                </a:solidFill>
                <a:effectLst/>
                <a:latin typeface="Consolas" panose="020B0609020204030204" pitchFamily="49" charset="0"/>
              </a:rPr>
              <a:t>'</a:t>
            </a:r>
            <a:r>
              <a:rPr kumimoji="0" lang="nl-BE" altLang="nl-BE" sz="2200" b="1" i="0" u="none" strike="noStrike" cap="none" normalizeH="0" baseline="0" dirty="0" err="1">
                <a:ln>
                  <a:noFill/>
                </a:ln>
                <a:solidFill>
                  <a:srgbClr val="008080"/>
                </a:solidFill>
                <a:effectLst/>
                <a:latin typeface="Consolas" panose="020B0609020204030204" pitchFamily="49" charset="0"/>
              </a:rPr>
              <a:t>Sum</a:t>
            </a:r>
            <a:r>
              <a:rPr kumimoji="0" lang="nl-BE" altLang="nl-BE" sz="2200" b="1" i="0" u="none" strike="noStrike" cap="none" normalizeH="0" baseline="0" dirty="0">
                <a:ln>
                  <a:noFill/>
                </a:ln>
                <a:solidFill>
                  <a:srgbClr val="008080"/>
                </a:solidFill>
                <a:effectLst/>
                <a:latin typeface="Consolas" panose="020B0609020204030204" pitchFamily="49" charset="0"/>
              </a:rPr>
              <a:t> of </a:t>
            </a:r>
            <a:r>
              <a:rPr kumimoji="0" lang="nl-BE" altLang="nl-BE" sz="2200" b="1" i="0" u="none" strike="noStrike" cap="none" normalizeH="0" baseline="0" dirty="0" err="1">
                <a:ln>
                  <a:noFill/>
                </a:ln>
                <a:solidFill>
                  <a:srgbClr val="008080"/>
                </a:solidFill>
                <a:effectLst/>
                <a:latin typeface="Consolas" panose="020B0609020204030204" pitchFamily="49" charset="0"/>
              </a:rPr>
              <a:t>the</a:t>
            </a:r>
            <a:r>
              <a:rPr kumimoji="0" lang="nl-BE" altLang="nl-BE" sz="2200" b="1" i="0" u="none" strike="noStrike" cap="none" normalizeH="0" baseline="0" dirty="0">
                <a:ln>
                  <a:noFill/>
                </a:ln>
                <a:solidFill>
                  <a:srgbClr val="008080"/>
                </a:solidFill>
                <a:effectLst/>
                <a:latin typeface="Consolas" panose="020B0609020204030204" pitchFamily="49" charset="0"/>
              </a:rPr>
              <a:t>'</a:t>
            </a:r>
            <a:r>
              <a:rPr kumimoji="0" lang="nl-BE" altLang="nl-BE" sz="2200" b="0" i="0" u="none" strike="noStrike" cap="none" normalizeH="0" baseline="0" dirty="0">
                <a:ln>
                  <a:noFill/>
                </a:ln>
                <a:solidFill>
                  <a:srgbClr val="000000"/>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count</a:t>
            </a:r>
            <a:r>
              <a:rPr kumimoji="0" lang="nl-BE" altLang="nl-BE" sz="2200" b="0" i="0" u="none" strike="noStrike" cap="none" normalizeH="0" baseline="0" dirty="0">
                <a:ln>
                  <a:noFill/>
                </a:ln>
                <a:solidFill>
                  <a:srgbClr val="000000"/>
                </a:solidFill>
                <a:effectLst/>
                <a:latin typeface="Consolas" panose="020B0609020204030204" pitchFamily="49" charset="0"/>
              </a:rPr>
              <a:t>, </a:t>
            </a:r>
            <a:r>
              <a:rPr kumimoji="0" lang="nl-BE" altLang="nl-BE" sz="2200" b="1" i="0" u="none" strike="noStrike" cap="none" normalizeH="0" baseline="0" dirty="0">
                <a:ln>
                  <a:noFill/>
                </a:ln>
                <a:solidFill>
                  <a:srgbClr val="008080"/>
                </a:solidFill>
                <a:effectLst/>
                <a:latin typeface="Consolas" panose="020B0609020204030204" pitchFamily="49" charset="0"/>
              </a:rPr>
              <a:t>'</a:t>
            </a:r>
            <a:r>
              <a:rPr kumimoji="0" lang="nl-BE" altLang="nl-BE" sz="2200" b="1" i="0" u="none" strike="noStrike" cap="none" normalizeH="0" baseline="0" dirty="0" err="1">
                <a:ln>
                  <a:noFill/>
                </a:ln>
                <a:solidFill>
                  <a:srgbClr val="008080"/>
                </a:solidFill>
                <a:effectLst/>
                <a:latin typeface="Consolas" panose="020B0609020204030204" pitchFamily="49" charset="0"/>
              </a:rPr>
              <a:t>numbers</a:t>
            </a:r>
            <a:r>
              <a:rPr kumimoji="0" lang="nl-BE" altLang="nl-BE" sz="2200" b="1" i="0" u="none" strike="noStrike" cap="none" normalizeH="0" baseline="0" dirty="0">
                <a:ln>
                  <a:noFill/>
                </a:ln>
                <a:solidFill>
                  <a:srgbClr val="008080"/>
                </a:solidFill>
                <a:effectLst/>
                <a:latin typeface="Consolas" panose="020B0609020204030204" pitchFamily="49" charset="0"/>
              </a:rPr>
              <a:t> ='</a:t>
            </a:r>
            <a:r>
              <a:rPr kumimoji="0" lang="nl-BE" altLang="nl-BE" sz="2200" b="0" i="0" u="none" strike="noStrike" cap="none" normalizeH="0" baseline="0" dirty="0">
                <a:ln>
                  <a:noFill/>
                </a:ln>
                <a:solidFill>
                  <a:srgbClr val="000000"/>
                </a:solidFill>
                <a:effectLst/>
                <a:latin typeface="Consolas" panose="020B0609020204030204" pitchFamily="49" charset="0"/>
              </a:rPr>
              <a:t>, </a:t>
            </a:r>
            <a:r>
              <a:rPr kumimoji="0" lang="nl-BE" altLang="nl-BE" sz="2200" b="0" i="0" u="none" strike="noStrike" cap="none" normalizeH="0" baseline="0" dirty="0" err="1">
                <a:ln>
                  <a:noFill/>
                </a:ln>
                <a:solidFill>
                  <a:srgbClr val="000000"/>
                </a:solidFill>
                <a:effectLst/>
                <a:latin typeface="Consolas" panose="020B0609020204030204" pitchFamily="49" charset="0"/>
              </a:rPr>
              <a:t>total</a:t>
            </a:r>
            <a:r>
              <a:rPr kumimoji="0" lang="nl-BE" altLang="nl-BE" sz="2200" b="0" i="0" u="none" strike="noStrike" cap="none" normalizeH="0" baseline="0" dirty="0">
                <a:ln>
                  <a:noFill/>
                </a:ln>
                <a:solidFill>
                  <a:srgbClr val="000000"/>
                </a:solidFill>
                <a:effectLst/>
                <a:latin typeface="Consolas" panose="020B0609020204030204" pitchFamily="49" charset="0"/>
              </a:rPr>
              <a:t>)</a:t>
            </a:r>
            <a:endParaRPr kumimoji="0" lang="nl-BE" altLang="nl-BE" sz="2200" b="0" i="0" u="none" strike="noStrike" cap="none" normalizeH="0" baseline="0" dirty="0">
              <a:ln>
                <a:noFill/>
              </a:ln>
              <a:solidFill>
                <a:schemeClr val="tx1"/>
              </a:solidFill>
              <a:effectLst/>
              <a:latin typeface="Arial" panose="020B0604020202020204" pitchFamily="34" charset="0"/>
            </a:endParaRPr>
          </a:p>
        </p:txBody>
      </p:sp>
      <p:pic>
        <p:nvPicPr>
          <p:cNvPr id="6" name="Afbeelding 5">
            <a:extLst>
              <a:ext uri="{FF2B5EF4-FFF2-40B4-BE49-F238E27FC236}">
                <a16:creationId xmlns:a16="http://schemas.microsoft.com/office/drawing/2014/main" id="{9BB2CFE6-6512-47FF-B98A-4725E73D5A12}"/>
              </a:ext>
            </a:extLst>
          </p:cNvPr>
          <p:cNvPicPr>
            <a:picLocks noChangeAspect="1"/>
          </p:cNvPicPr>
          <p:nvPr/>
        </p:nvPicPr>
        <p:blipFill>
          <a:blip r:embed="rId5"/>
          <a:stretch>
            <a:fillRect/>
          </a:stretch>
        </p:blipFill>
        <p:spPr>
          <a:xfrm>
            <a:off x="8020268" y="1550894"/>
            <a:ext cx="4063477" cy="1392893"/>
          </a:xfrm>
          <a:prstGeom prst="rect">
            <a:avLst/>
          </a:prstGeom>
          <a:ln>
            <a:solidFill>
              <a:schemeClr val="bg1">
                <a:lumMod val="75000"/>
              </a:schemeClr>
            </a:solidFill>
          </a:ln>
        </p:spPr>
      </p:pic>
      <p:pic>
        <p:nvPicPr>
          <p:cNvPr id="7" name="Audio 6">
            <a:hlinkClick r:id="" action="ppaction://media"/>
            <a:extLst>
              <a:ext uri="{FF2B5EF4-FFF2-40B4-BE49-F238E27FC236}">
                <a16:creationId xmlns:a16="http://schemas.microsoft.com/office/drawing/2014/main" id="{4EFCFE04-0E76-4960-95A0-33CF3AF902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18130536"/>
      </p:ext>
    </p:extLst>
  </p:cSld>
  <p:clrMapOvr>
    <a:masterClrMapping/>
  </p:clrMapOvr>
  <mc:AlternateContent xmlns:mc="http://schemas.openxmlformats.org/markup-compatibility/2006" xmlns:p14="http://schemas.microsoft.com/office/powerpoint/2010/main">
    <mc:Choice Requires="p14">
      <p:transition spd="slow" p14:dur="2000" advTm="97229"/>
    </mc:Choice>
    <mc:Fallback xmlns="">
      <p:transition spd="slow" advTm="97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7.3|36|18.8|11.8"/>
</p:tagLst>
</file>

<file path=ppt/tags/tag2.xml><?xml version="1.0" encoding="utf-8"?>
<p:tagLst xmlns:a="http://schemas.openxmlformats.org/drawingml/2006/main" xmlns:r="http://schemas.openxmlformats.org/officeDocument/2006/relationships" xmlns:p="http://schemas.openxmlformats.org/presentationml/2006/main">
  <p:tag name="TIMING" val="|1.3|7.7|22.5|7.9"/>
</p:tagLst>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3064</Words>
  <Application>Microsoft Office PowerPoint</Application>
  <PresentationFormat>Widescreen</PresentationFormat>
  <Paragraphs>250</Paragraphs>
  <Slides>20</Slides>
  <Notes>17</Notes>
  <HiddenSlides>0</HiddenSlides>
  <MMClips>19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Consolas</vt:lpstr>
      <vt:lpstr>Courier New</vt:lpstr>
      <vt:lpstr>Wingdings</vt:lpstr>
      <vt:lpstr>Kantoorthema</vt:lpstr>
      <vt:lpstr>Chapter 3</vt:lpstr>
      <vt:lpstr>Content</vt:lpstr>
      <vt:lpstr>Control structures</vt:lpstr>
      <vt:lpstr>Control structures</vt:lpstr>
      <vt:lpstr>While</vt:lpstr>
      <vt:lpstr>While</vt:lpstr>
      <vt:lpstr>Infinite loop</vt:lpstr>
      <vt:lpstr>Examples while</vt:lpstr>
      <vt:lpstr>Examples while</vt:lpstr>
      <vt:lpstr>Examples while</vt:lpstr>
      <vt:lpstr>Examples while</vt:lpstr>
      <vt:lpstr>sep parameter in print()</vt:lpstr>
      <vt:lpstr>While versus for</vt:lpstr>
      <vt:lpstr>For loop with range</vt:lpstr>
      <vt:lpstr>Examples for loop with range</vt:lpstr>
      <vt:lpstr>Examples for loop with range</vt:lpstr>
      <vt:lpstr>Nested for loops with range</vt:lpstr>
      <vt:lpstr>Nested for loops with range</vt:lpstr>
      <vt:lpstr>Nested for loops with range</vt:lpstr>
      <vt:lpstr>end parameter in print()</vt:lpstr>
    </vt:vector>
  </TitlesOfParts>
  <Company>Thomas 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Christel Maes</dc:creator>
  <cp:lastModifiedBy>Ellen Torfs</cp:lastModifiedBy>
  <cp:revision>135</cp:revision>
  <dcterms:created xsi:type="dcterms:W3CDTF">2018-02-21T07:41:18Z</dcterms:created>
  <dcterms:modified xsi:type="dcterms:W3CDTF">2021-09-06T11:40:35Z</dcterms:modified>
</cp:coreProperties>
</file>

<file path=docProps/thumbnail.jpeg>
</file>